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715" r:id="rId3"/>
    <p:sldId id="338" r:id="rId4"/>
    <p:sldId id="578" r:id="rId5"/>
    <p:sldId id="716" r:id="rId6"/>
    <p:sldId id="577" r:id="rId7"/>
    <p:sldId id="589" r:id="rId8"/>
    <p:sldId id="576" r:id="rId9"/>
    <p:sldId id="267" r:id="rId10"/>
    <p:sldId id="257" r:id="rId11"/>
    <p:sldId id="258" r:id="rId12"/>
    <p:sldId id="608" r:id="rId13"/>
    <p:sldId id="262" r:id="rId14"/>
    <p:sldId id="263" r:id="rId15"/>
    <p:sldId id="718" r:id="rId16"/>
    <p:sldId id="719" r:id="rId17"/>
    <p:sldId id="275" r:id="rId18"/>
    <p:sldId id="574" r:id="rId19"/>
    <p:sldId id="724" r:id="rId20"/>
    <p:sldId id="615" r:id="rId21"/>
    <p:sldId id="727" r:id="rId22"/>
    <p:sldId id="728" r:id="rId23"/>
    <p:sldId id="729" r:id="rId24"/>
    <p:sldId id="725" r:id="rId25"/>
    <p:sldId id="599" r:id="rId26"/>
    <p:sldId id="360" r:id="rId27"/>
    <p:sldId id="616" r:id="rId28"/>
    <p:sldId id="568" r:id="rId29"/>
    <p:sldId id="863" r:id="rId30"/>
    <p:sldId id="730" r:id="rId31"/>
    <p:sldId id="864" r:id="rId32"/>
    <p:sldId id="581" r:id="rId33"/>
    <p:sldId id="274" r:id="rId3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12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>
                <a:solidFill>
                  <a:sysClr val="windowText" lastClr="000000"/>
                </a:solidFill>
              </a:rPr>
              <a:t>California Day-old Holstein Price (FOB</a:t>
            </a:r>
            <a:r>
              <a:rPr lang="en-CA" sz="1800" b="1" baseline="0" dirty="0">
                <a:solidFill>
                  <a:sysClr val="windowText" lastClr="000000"/>
                </a:solidFill>
              </a:rPr>
              <a:t> the dairy)</a:t>
            </a:r>
            <a:endParaRPr lang="en-CA" sz="18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Simple Average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Sheet1!$A$2:$A$319</c:f>
              <c:numCache>
                <c:formatCode>[$-1009]d\-mmm\-yy;@</c:formatCode>
                <c:ptCount val="318"/>
                <c:pt idx="0">
                  <c:v>41278</c:v>
                </c:pt>
                <c:pt idx="1">
                  <c:v>41285</c:v>
                </c:pt>
                <c:pt idx="2">
                  <c:v>41292</c:v>
                </c:pt>
                <c:pt idx="3">
                  <c:v>41299</c:v>
                </c:pt>
                <c:pt idx="4">
                  <c:v>41306</c:v>
                </c:pt>
                <c:pt idx="5">
                  <c:v>41313</c:v>
                </c:pt>
                <c:pt idx="6">
                  <c:v>41320</c:v>
                </c:pt>
                <c:pt idx="7">
                  <c:v>41327</c:v>
                </c:pt>
                <c:pt idx="8">
                  <c:v>41334</c:v>
                </c:pt>
                <c:pt idx="9">
                  <c:v>41341</c:v>
                </c:pt>
                <c:pt idx="10">
                  <c:v>41348</c:v>
                </c:pt>
                <c:pt idx="11">
                  <c:v>41355</c:v>
                </c:pt>
                <c:pt idx="12">
                  <c:v>41362</c:v>
                </c:pt>
                <c:pt idx="13">
                  <c:v>41369</c:v>
                </c:pt>
                <c:pt idx="14">
                  <c:v>41376</c:v>
                </c:pt>
                <c:pt idx="15">
                  <c:v>41383</c:v>
                </c:pt>
                <c:pt idx="16">
                  <c:v>41390</c:v>
                </c:pt>
                <c:pt idx="17">
                  <c:v>41397</c:v>
                </c:pt>
                <c:pt idx="18">
                  <c:v>41404</c:v>
                </c:pt>
                <c:pt idx="19">
                  <c:v>41411</c:v>
                </c:pt>
                <c:pt idx="20">
                  <c:v>41418</c:v>
                </c:pt>
                <c:pt idx="21">
                  <c:v>41425</c:v>
                </c:pt>
                <c:pt idx="22">
                  <c:v>41432</c:v>
                </c:pt>
                <c:pt idx="23">
                  <c:v>41439</c:v>
                </c:pt>
                <c:pt idx="24">
                  <c:v>41446</c:v>
                </c:pt>
                <c:pt idx="25">
                  <c:v>41453</c:v>
                </c:pt>
                <c:pt idx="26">
                  <c:v>41460</c:v>
                </c:pt>
                <c:pt idx="27">
                  <c:v>41467</c:v>
                </c:pt>
                <c:pt idx="28">
                  <c:v>41474</c:v>
                </c:pt>
                <c:pt idx="29">
                  <c:v>41481</c:v>
                </c:pt>
                <c:pt idx="30">
                  <c:v>41488</c:v>
                </c:pt>
                <c:pt idx="31">
                  <c:v>41495</c:v>
                </c:pt>
                <c:pt idx="32">
                  <c:v>41502</c:v>
                </c:pt>
                <c:pt idx="33">
                  <c:v>41509</c:v>
                </c:pt>
                <c:pt idx="34">
                  <c:v>41516</c:v>
                </c:pt>
                <c:pt idx="35">
                  <c:v>41523</c:v>
                </c:pt>
                <c:pt idx="36">
                  <c:v>41530</c:v>
                </c:pt>
                <c:pt idx="37">
                  <c:v>41537</c:v>
                </c:pt>
                <c:pt idx="38">
                  <c:v>41544</c:v>
                </c:pt>
                <c:pt idx="39">
                  <c:v>41551</c:v>
                </c:pt>
                <c:pt idx="40">
                  <c:v>41558</c:v>
                </c:pt>
                <c:pt idx="41">
                  <c:v>41565</c:v>
                </c:pt>
                <c:pt idx="42">
                  <c:v>41572</c:v>
                </c:pt>
                <c:pt idx="43">
                  <c:v>41579</c:v>
                </c:pt>
                <c:pt idx="44">
                  <c:v>41593</c:v>
                </c:pt>
                <c:pt idx="45">
                  <c:v>41600</c:v>
                </c:pt>
                <c:pt idx="46">
                  <c:v>41607</c:v>
                </c:pt>
                <c:pt idx="47">
                  <c:v>41614</c:v>
                </c:pt>
                <c:pt idx="48">
                  <c:v>41621</c:v>
                </c:pt>
                <c:pt idx="49">
                  <c:v>41628</c:v>
                </c:pt>
                <c:pt idx="50">
                  <c:v>41635</c:v>
                </c:pt>
                <c:pt idx="51">
                  <c:v>41642</c:v>
                </c:pt>
                <c:pt idx="52">
                  <c:v>41649</c:v>
                </c:pt>
                <c:pt idx="53">
                  <c:v>41656</c:v>
                </c:pt>
                <c:pt idx="54">
                  <c:v>41670</c:v>
                </c:pt>
                <c:pt idx="55">
                  <c:v>41677</c:v>
                </c:pt>
                <c:pt idx="56">
                  <c:v>41684</c:v>
                </c:pt>
                <c:pt idx="57">
                  <c:v>41691</c:v>
                </c:pt>
                <c:pt idx="58">
                  <c:v>41698</c:v>
                </c:pt>
                <c:pt idx="59">
                  <c:v>41705</c:v>
                </c:pt>
                <c:pt idx="60">
                  <c:v>41712</c:v>
                </c:pt>
                <c:pt idx="61">
                  <c:v>41719</c:v>
                </c:pt>
                <c:pt idx="62">
                  <c:v>41726</c:v>
                </c:pt>
                <c:pt idx="63">
                  <c:v>41733</c:v>
                </c:pt>
                <c:pt idx="64">
                  <c:v>41740</c:v>
                </c:pt>
                <c:pt idx="65">
                  <c:v>41747</c:v>
                </c:pt>
                <c:pt idx="66">
                  <c:v>41754</c:v>
                </c:pt>
                <c:pt idx="67">
                  <c:v>41761</c:v>
                </c:pt>
                <c:pt idx="68">
                  <c:v>41768</c:v>
                </c:pt>
                <c:pt idx="69">
                  <c:v>41775</c:v>
                </c:pt>
                <c:pt idx="70">
                  <c:v>41782</c:v>
                </c:pt>
                <c:pt idx="71">
                  <c:v>41789</c:v>
                </c:pt>
                <c:pt idx="72">
                  <c:v>41796</c:v>
                </c:pt>
                <c:pt idx="73">
                  <c:v>41803</c:v>
                </c:pt>
                <c:pt idx="74">
                  <c:v>41810</c:v>
                </c:pt>
                <c:pt idx="75">
                  <c:v>41817</c:v>
                </c:pt>
                <c:pt idx="76">
                  <c:v>41824</c:v>
                </c:pt>
                <c:pt idx="77">
                  <c:v>41831</c:v>
                </c:pt>
                <c:pt idx="78">
                  <c:v>41838</c:v>
                </c:pt>
                <c:pt idx="79">
                  <c:v>41845</c:v>
                </c:pt>
                <c:pt idx="80">
                  <c:v>41852</c:v>
                </c:pt>
                <c:pt idx="81">
                  <c:v>41859</c:v>
                </c:pt>
                <c:pt idx="82">
                  <c:v>41866</c:v>
                </c:pt>
                <c:pt idx="83">
                  <c:v>41873</c:v>
                </c:pt>
                <c:pt idx="84">
                  <c:v>41880</c:v>
                </c:pt>
                <c:pt idx="85">
                  <c:v>41887</c:v>
                </c:pt>
                <c:pt idx="86">
                  <c:v>41894</c:v>
                </c:pt>
                <c:pt idx="87">
                  <c:v>41901</c:v>
                </c:pt>
                <c:pt idx="88">
                  <c:v>41908</c:v>
                </c:pt>
                <c:pt idx="89">
                  <c:v>41915</c:v>
                </c:pt>
                <c:pt idx="90">
                  <c:v>41922</c:v>
                </c:pt>
                <c:pt idx="91">
                  <c:v>41929</c:v>
                </c:pt>
                <c:pt idx="92">
                  <c:v>41936</c:v>
                </c:pt>
                <c:pt idx="93">
                  <c:v>41943</c:v>
                </c:pt>
                <c:pt idx="94">
                  <c:v>41950</c:v>
                </c:pt>
                <c:pt idx="95">
                  <c:v>41957</c:v>
                </c:pt>
                <c:pt idx="96">
                  <c:v>41964</c:v>
                </c:pt>
                <c:pt idx="97">
                  <c:v>41978</c:v>
                </c:pt>
                <c:pt idx="98">
                  <c:v>41985</c:v>
                </c:pt>
                <c:pt idx="99">
                  <c:v>41992</c:v>
                </c:pt>
                <c:pt idx="100">
                  <c:v>41999</c:v>
                </c:pt>
                <c:pt idx="101">
                  <c:v>42006</c:v>
                </c:pt>
                <c:pt idx="102">
                  <c:v>42013</c:v>
                </c:pt>
                <c:pt idx="103">
                  <c:v>42020</c:v>
                </c:pt>
                <c:pt idx="104">
                  <c:v>42027</c:v>
                </c:pt>
                <c:pt idx="105">
                  <c:v>42034</c:v>
                </c:pt>
                <c:pt idx="106">
                  <c:v>42041</c:v>
                </c:pt>
                <c:pt idx="107">
                  <c:v>42048</c:v>
                </c:pt>
                <c:pt idx="108">
                  <c:v>42055</c:v>
                </c:pt>
                <c:pt idx="109">
                  <c:v>42062</c:v>
                </c:pt>
                <c:pt idx="110">
                  <c:v>42069</c:v>
                </c:pt>
                <c:pt idx="111">
                  <c:v>42076</c:v>
                </c:pt>
                <c:pt idx="112">
                  <c:v>42083</c:v>
                </c:pt>
                <c:pt idx="113">
                  <c:v>42090</c:v>
                </c:pt>
                <c:pt idx="114">
                  <c:v>42097</c:v>
                </c:pt>
                <c:pt idx="115">
                  <c:v>42104</c:v>
                </c:pt>
                <c:pt idx="116">
                  <c:v>42111</c:v>
                </c:pt>
                <c:pt idx="117">
                  <c:v>42118</c:v>
                </c:pt>
                <c:pt idx="118">
                  <c:v>42125</c:v>
                </c:pt>
                <c:pt idx="119">
                  <c:v>42132</c:v>
                </c:pt>
                <c:pt idx="120">
                  <c:v>42139</c:v>
                </c:pt>
                <c:pt idx="121">
                  <c:v>42146</c:v>
                </c:pt>
                <c:pt idx="122">
                  <c:v>42153</c:v>
                </c:pt>
                <c:pt idx="123">
                  <c:v>42160</c:v>
                </c:pt>
                <c:pt idx="124">
                  <c:v>42167</c:v>
                </c:pt>
                <c:pt idx="125">
                  <c:v>42174</c:v>
                </c:pt>
                <c:pt idx="126">
                  <c:v>42181</c:v>
                </c:pt>
                <c:pt idx="127">
                  <c:v>42188</c:v>
                </c:pt>
                <c:pt idx="128">
                  <c:v>42195</c:v>
                </c:pt>
                <c:pt idx="129">
                  <c:v>42202</c:v>
                </c:pt>
                <c:pt idx="130">
                  <c:v>42209</c:v>
                </c:pt>
                <c:pt idx="131">
                  <c:v>42216</c:v>
                </c:pt>
                <c:pt idx="132">
                  <c:v>42223</c:v>
                </c:pt>
                <c:pt idx="133">
                  <c:v>42230</c:v>
                </c:pt>
                <c:pt idx="134">
                  <c:v>42237</c:v>
                </c:pt>
                <c:pt idx="135">
                  <c:v>42244</c:v>
                </c:pt>
                <c:pt idx="136">
                  <c:v>42251</c:v>
                </c:pt>
                <c:pt idx="137">
                  <c:v>42265</c:v>
                </c:pt>
                <c:pt idx="138">
                  <c:v>42272</c:v>
                </c:pt>
                <c:pt idx="139">
                  <c:v>42279</c:v>
                </c:pt>
                <c:pt idx="140">
                  <c:v>42286</c:v>
                </c:pt>
                <c:pt idx="141">
                  <c:v>42293</c:v>
                </c:pt>
                <c:pt idx="142">
                  <c:v>42300</c:v>
                </c:pt>
                <c:pt idx="143">
                  <c:v>42307</c:v>
                </c:pt>
                <c:pt idx="144">
                  <c:v>42314</c:v>
                </c:pt>
                <c:pt idx="145">
                  <c:v>42328</c:v>
                </c:pt>
                <c:pt idx="146">
                  <c:v>42335</c:v>
                </c:pt>
                <c:pt idx="147">
                  <c:v>42342</c:v>
                </c:pt>
                <c:pt idx="148">
                  <c:v>42349</c:v>
                </c:pt>
                <c:pt idx="149">
                  <c:v>42356</c:v>
                </c:pt>
                <c:pt idx="150">
                  <c:v>42363</c:v>
                </c:pt>
                <c:pt idx="151">
                  <c:v>42370</c:v>
                </c:pt>
                <c:pt idx="152">
                  <c:v>42377</c:v>
                </c:pt>
                <c:pt idx="153">
                  <c:v>42384</c:v>
                </c:pt>
                <c:pt idx="154">
                  <c:v>42391</c:v>
                </c:pt>
                <c:pt idx="155">
                  <c:v>42398</c:v>
                </c:pt>
                <c:pt idx="156">
                  <c:v>42405</c:v>
                </c:pt>
                <c:pt idx="157">
                  <c:v>42412</c:v>
                </c:pt>
                <c:pt idx="158">
                  <c:v>42419</c:v>
                </c:pt>
                <c:pt idx="159">
                  <c:v>42426</c:v>
                </c:pt>
                <c:pt idx="160">
                  <c:v>42433</c:v>
                </c:pt>
                <c:pt idx="161">
                  <c:v>42440</c:v>
                </c:pt>
                <c:pt idx="162">
                  <c:v>42447</c:v>
                </c:pt>
                <c:pt idx="163">
                  <c:v>42454</c:v>
                </c:pt>
                <c:pt idx="164">
                  <c:v>42461</c:v>
                </c:pt>
                <c:pt idx="165">
                  <c:v>42468</c:v>
                </c:pt>
                <c:pt idx="166">
                  <c:v>42475</c:v>
                </c:pt>
                <c:pt idx="167">
                  <c:v>42482</c:v>
                </c:pt>
                <c:pt idx="168">
                  <c:v>42489</c:v>
                </c:pt>
                <c:pt idx="169">
                  <c:v>42496</c:v>
                </c:pt>
                <c:pt idx="170">
                  <c:v>42503</c:v>
                </c:pt>
                <c:pt idx="171">
                  <c:v>42510</c:v>
                </c:pt>
                <c:pt idx="172">
                  <c:v>42517</c:v>
                </c:pt>
                <c:pt idx="173">
                  <c:v>42524</c:v>
                </c:pt>
                <c:pt idx="174">
                  <c:v>42531</c:v>
                </c:pt>
                <c:pt idx="175">
                  <c:v>42538</c:v>
                </c:pt>
                <c:pt idx="176">
                  <c:v>42545</c:v>
                </c:pt>
                <c:pt idx="177">
                  <c:v>42552</c:v>
                </c:pt>
                <c:pt idx="178">
                  <c:v>42559</c:v>
                </c:pt>
                <c:pt idx="179">
                  <c:v>42566</c:v>
                </c:pt>
                <c:pt idx="180">
                  <c:v>42573</c:v>
                </c:pt>
                <c:pt idx="181">
                  <c:v>42580</c:v>
                </c:pt>
                <c:pt idx="182">
                  <c:v>42587</c:v>
                </c:pt>
                <c:pt idx="183">
                  <c:v>42594</c:v>
                </c:pt>
                <c:pt idx="184">
                  <c:v>42601</c:v>
                </c:pt>
                <c:pt idx="185">
                  <c:v>42608</c:v>
                </c:pt>
                <c:pt idx="186">
                  <c:v>42615</c:v>
                </c:pt>
                <c:pt idx="187">
                  <c:v>42622</c:v>
                </c:pt>
                <c:pt idx="188">
                  <c:v>42629</c:v>
                </c:pt>
                <c:pt idx="189">
                  <c:v>42636</c:v>
                </c:pt>
                <c:pt idx="190">
                  <c:v>42643</c:v>
                </c:pt>
                <c:pt idx="191">
                  <c:v>42650</c:v>
                </c:pt>
                <c:pt idx="192">
                  <c:v>42657</c:v>
                </c:pt>
                <c:pt idx="193">
                  <c:v>42664</c:v>
                </c:pt>
                <c:pt idx="194">
                  <c:v>42671</c:v>
                </c:pt>
                <c:pt idx="195">
                  <c:v>42678</c:v>
                </c:pt>
                <c:pt idx="196">
                  <c:v>42685</c:v>
                </c:pt>
                <c:pt idx="197">
                  <c:v>42692</c:v>
                </c:pt>
                <c:pt idx="198">
                  <c:v>42706</c:v>
                </c:pt>
                <c:pt idx="199">
                  <c:v>42713</c:v>
                </c:pt>
                <c:pt idx="200">
                  <c:v>42720</c:v>
                </c:pt>
                <c:pt idx="201">
                  <c:v>42727</c:v>
                </c:pt>
                <c:pt idx="202">
                  <c:v>42734</c:v>
                </c:pt>
                <c:pt idx="203">
                  <c:v>42741</c:v>
                </c:pt>
                <c:pt idx="204">
                  <c:v>42748</c:v>
                </c:pt>
                <c:pt idx="205">
                  <c:v>42755</c:v>
                </c:pt>
                <c:pt idx="206">
                  <c:v>42762</c:v>
                </c:pt>
                <c:pt idx="207">
                  <c:v>42776</c:v>
                </c:pt>
                <c:pt idx="208">
                  <c:v>42783</c:v>
                </c:pt>
                <c:pt idx="209">
                  <c:v>42790</c:v>
                </c:pt>
                <c:pt idx="210">
                  <c:v>42797</c:v>
                </c:pt>
                <c:pt idx="211">
                  <c:v>42804</c:v>
                </c:pt>
                <c:pt idx="212">
                  <c:v>42811</c:v>
                </c:pt>
                <c:pt idx="213">
                  <c:v>42818</c:v>
                </c:pt>
                <c:pt idx="214">
                  <c:v>42825</c:v>
                </c:pt>
                <c:pt idx="215">
                  <c:v>42832</c:v>
                </c:pt>
                <c:pt idx="216">
                  <c:v>42839</c:v>
                </c:pt>
                <c:pt idx="217">
                  <c:v>42846</c:v>
                </c:pt>
                <c:pt idx="218">
                  <c:v>42853</c:v>
                </c:pt>
                <c:pt idx="219">
                  <c:v>42860</c:v>
                </c:pt>
                <c:pt idx="220">
                  <c:v>42867</c:v>
                </c:pt>
                <c:pt idx="221">
                  <c:v>42874</c:v>
                </c:pt>
                <c:pt idx="222">
                  <c:v>42881</c:v>
                </c:pt>
                <c:pt idx="223">
                  <c:v>42888</c:v>
                </c:pt>
                <c:pt idx="224">
                  <c:v>42895</c:v>
                </c:pt>
                <c:pt idx="225">
                  <c:v>42902</c:v>
                </c:pt>
                <c:pt idx="226">
                  <c:v>42909</c:v>
                </c:pt>
                <c:pt idx="227">
                  <c:v>42916</c:v>
                </c:pt>
                <c:pt idx="228">
                  <c:v>42923</c:v>
                </c:pt>
                <c:pt idx="229">
                  <c:v>42930</c:v>
                </c:pt>
                <c:pt idx="230">
                  <c:v>42937</c:v>
                </c:pt>
                <c:pt idx="231">
                  <c:v>42944</c:v>
                </c:pt>
                <c:pt idx="232">
                  <c:v>42951</c:v>
                </c:pt>
                <c:pt idx="233">
                  <c:v>42958</c:v>
                </c:pt>
                <c:pt idx="234">
                  <c:v>42965</c:v>
                </c:pt>
                <c:pt idx="235">
                  <c:v>42972</c:v>
                </c:pt>
                <c:pt idx="236">
                  <c:v>42979</c:v>
                </c:pt>
                <c:pt idx="237">
                  <c:v>42986</c:v>
                </c:pt>
                <c:pt idx="238">
                  <c:v>42993</c:v>
                </c:pt>
                <c:pt idx="239">
                  <c:v>43000</c:v>
                </c:pt>
                <c:pt idx="240">
                  <c:v>43007</c:v>
                </c:pt>
                <c:pt idx="241">
                  <c:v>43014</c:v>
                </c:pt>
                <c:pt idx="242">
                  <c:v>43021</c:v>
                </c:pt>
                <c:pt idx="243">
                  <c:v>43028</c:v>
                </c:pt>
                <c:pt idx="244">
                  <c:v>43035</c:v>
                </c:pt>
                <c:pt idx="245">
                  <c:v>43042</c:v>
                </c:pt>
                <c:pt idx="246">
                  <c:v>43049</c:v>
                </c:pt>
                <c:pt idx="247">
                  <c:v>43056</c:v>
                </c:pt>
                <c:pt idx="248">
                  <c:v>43063</c:v>
                </c:pt>
                <c:pt idx="249">
                  <c:v>43070</c:v>
                </c:pt>
                <c:pt idx="250">
                  <c:v>43077</c:v>
                </c:pt>
                <c:pt idx="251">
                  <c:v>43084</c:v>
                </c:pt>
                <c:pt idx="252">
                  <c:v>43091</c:v>
                </c:pt>
                <c:pt idx="253">
                  <c:v>43098</c:v>
                </c:pt>
                <c:pt idx="254">
                  <c:v>43105</c:v>
                </c:pt>
                <c:pt idx="255">
                  <c:v>43112</c:v>
                </c:pt>
                <c:pt idx="256">
                  <c:v>43119</c:v>
                </c:pt>
                <c:pt idx="257">
                  <c:v>43126</c:v>
                </c:pt>
                <c:pt idx="258">
                  <c:v>43140</c:v>
                </c:pt>
                <c:pt idx="259">
                  <c:v>43147</c:v>
                </c:pt>
                <c:pt idx="260">
                  <c:v>43154</c:v>
                </c:pt>
                <c:pt idx="261">
                  <c:v>43161</c:v>
                </c:pt>
                <c:pt idx="262">
                  <c:v>43168</c:v>
                </c:pt>
                <c:pt idx="263">
                  <c:v>43175</c:v>
                </c:pt>
                <c:pt idx="264">
                  <c:v>43182</c:v>
                </c:pt>
                <c:pt idx="265">
                  <c:v>43189</c:v>
                </c:pt>
                <c:pt idx="266">
                  <c:v>43196</c:v>
                </c:pt>
                <c:pt idx="267">
                  <c:v>43203</c:v>
                </c:pt>
                <c:pt idx="268">
                  <c:v>43210</c:v>
                </c:pt>
                <c:pt idx="269">
                  <c:v>43217</c:v>
                </c:pt>
                <c:pt idx="270">
                  <c:v>43224</c:v>
                </c:pt>
                <c:pt idx="271">
                  <c:v>43231</c:v>
                </c:pt>
                <c:pt idx="272">
                  <c:v>43238</c:v>
                </c:pt>
                <c:pt idx="273">
                  <c:v>43245</c:v>
                </c:pt>
                <c:pt idx="274">
                  <c:v>43252</c:v>
                </c:pt>
                <c:pt idx="275">
                  <c:v>43259</c:v>
                </c:pt>
                <c:pt idx="276">
                  <c:v>43266</c:v>
                </c:pt>
                <c:pt idx="277">
                  <c:v>43273</c:v>
                </c:pt>
                <c:pt idx="278">
                  <c:v>43280</c:v>
                </c:pt>
                <c:pt idx="279">
                  <c:v>43287</c:v>
                </c:pt>
                <c:pt idx="280">
                  <c:v>43294</c:v>
                </c:pt>
                <c:pt idx="281">
                  <c:v>43301</c:v>
                </c:pt>
                <c:pt idx="282">
                  <c:v>43308</c:v>
                </c:pt>
                <c:pt idx="283">
                  <c:v>43315</c:v>
                </c:pt>
                <c:pt idx="284">
                  <c:v>43322</c:v>
                </c:pt>
                <c:pt idx="285">
                  <c:v>43329</c:v>
                </c:pt>
                <c:pt idx="286">
                  <c:v>43336</c:v>
                </c:pt>
                <c:pt idx="287">
                  <c:v>43343</c:v>
                </c:pt>
                <c:pt idx="288">
                  <c:v>43350</c:v>
                </c:pt>
                <c:pt idx="289">
                  <c:v>43357</c:v>
                </c:pt>
                <c:pt idx="290">
                  <c:v>43364</c:v>
                </c:pt>
                <c:pt idx="291">
                  <c:v>43371</c:v>
                </c:pt>
                <c:pt idx="292">
                  <c:v>43378</c:v>
                </c:pt>
                <c:pt idx="293">
                  <c:v>43385</c:v>
                </c:pt>
                <c:pt idx="294">
                  <c:v>43392</c:v>
                </c:pt>
                <c:pt idx="295">
                  <c:v>43399</c:v>
                </c:pt>
                <c:pt idx="296">
                  <c:v>43406</c:v>
                </c:pt>
                <c:pt idx="297">
                  <c:v>43413</c:v>
                </c:pt>
                <c:pt idx="298">
                  <c:v>43420</c:v>
                </c:pt>
                <c:pt idx="299">
                  <c:v>43427</c:v>
                </c:pt>
                <c:pt idx="300">
                  <c:v>43434</c:v>
                </c:pt>
                <c:pt idx="301">
                  <c:v>43441</c:v>
                </c:pt>
                <c:pt idx="302">
                  <c:v>43448</c:v>
                </c:pt>
                <c:pt idx="303">
                  <c:v>43455</c:v>
                </c:pt>
                <c:pt idx="304">
                  <c:v>43462</c:v>
                </c:pt>
                <c:pt idx="305">
                  <c:v>43469</c:v>
                </c:pt>
                <c:pt idx="306">
                  <c:v>43476</c:v>
                </c:pt>
                <c:pt idx="307">
                  <c:v>43483</c:v>
                </c:pt>
                <c:pt idx="308">
                  <c:v>43490</c:v>
                </c:pt>
                <c:pt idx="309">
                  <c:v>43497</c:v>
                </c:pt>
                <c:pt idx="310">
                  <c:v>43504</c:v>
                </c:pt>
                <c:pt idx="311">
                  <c:v>43511</c:v>
                </c:pt>
                <c:pt idx="312">
                  <c:v>43518</c:v>
                </c:pt>
                <c:pt idx="313">
                  <c:v>43525</c:v>
                </c:pt>
                <c:pt idx="314">
                  <c:v>43532</c:v>
                </c:pt>
                <c:pt idx="315">
                  <c:v>43539</c:v>
                </c:pt>
                <c:pt idx="316">
                  <c:v>43546</c:v>
                </c:pt>
                <c:pt idx="317">
                  <c:v>43553</c:v>
                </c:pt>
              </c:numCache>
            </c:numRef>
          </c:cat>
          <c:val>
            <c:numRef>
              <c:f>Sheet1!$D$2:$D$319</c:f>
              <c:numCache>
                <c:formatCode>General</c:formatCode>
                <c:ptCount val="318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75</c:v>
                </c:pt>
                <c:pt idx="4">
                  <c:v>75</c:v>
                </c:pt>
                <c:pt idx="5">
                  <c:v>70</c:v>
                </c:pt>
                <c:pt idx="6">
                  <c:v>70</c:v>
                </c:pt>
                <c:pt idx="7">
                  <c:v>65</c:v>
                </c:pt>
                <c:pt idx="8">
                  <c:v>75</c:v>
                </c:pt>
                <c:pt idx="9">
                  <c:v>65</c:v>
                </c:pt>
                <c:pt idx="10">
                  <c:v>100</c:v>
                </c:pt>
                <c:pt idx="11">
                  <c:v>100</c:v>
                </c:pt>
                <c:pt idx="12">
                  <c:v>110</c:v>
                </c:pt>
                <c:pt idx="13">
                  <c:v>110</c:v>
                </c:pt>
                <c:pt idx="14">
                  <c:v>110</c:v>
                </c:pt>
                <c:pt idx="15">
                  <c:v>110</c:v>
                </c:pt>
                <c:pt idx="16">
                  <c:v>110</c:v>
                </c:pt>
                <c:pt idx="17">
                  <c:v>115</c:v>
                </c:pt>
                <c:pt idx="18">
                  <c:v>100</c:v>
                </c:pt>
                <c:pt idx="19">
                  <c:v>110</c:v>
                </c:pt>
                <c:pt idx="20">
                  <c:v>125</c:v>
                </c:pt>
                <c:pt idx="21">
                  <c:v>115</c:v>
                </c:pt>
                <c:pt idx="22">
                  <c:v>115</c:v>
                </c:pt>
                <c:pt idx="23">
                  <c:v>115</c:v>
                </c:pt>
                <c:pt idx="24">
                  <c:v>120</c:v>
                </c:pt>
                <c:pt idx="25">
                  <c:v>115</c:v>
                </c:pt>
                <c:pt idx="26">
                  <c:v>115</c:v>
                </c:pt>
                <c:pt idx="27">
                  <c:v>125</c:v>
                </c:pt>
                <c:pt idx="28">
                  <c:v>125</c:v>
                </c:pt>
                <c:pt idx="29">
                  <c:v>125</c:v>
                </c:pt>
                <c:pt idx="30">
                  <c:v>125</c:v>
                </c:pt>
                <c:pt idx="31">
                  <c:v>135</c:v>
                </c:pt>
                <c:pt idx="32">
                  <c:v>125</c:v>
                </c:pt>
                <c:pt idx="33">
                  <c:v>125</c:v>
                </c:pt>
                <c:pt idx="34">
                  <c:v>135</c:v>
                </c:pt>
                <c:pt idx="35">
                  <c:v>135</c:v>
                </c:pt>
                <c:pt idx="36">
                  <c:v>135</c:v>
                </c:pt>
                <c:pt idx="37">
                  <c:v>145</c:v>
                </c:pt>
                <c:pt idx="38">
                  <c:v>145</c:v>
                </c:pt>
                <c:pt idx="39">
                  <c:v>145</c:v>
                </c:pt>
                <c:pt idx="40">
                  <c:v>135</c:v>
                </c:pt>
                <c:pt idx="41">
                  <c:v>135</c:v>
                </c:pt>
                <c:pt idx="42">
                  <c:v>135</c:v>
                </c:pt>
                <c:pt idx="43">
                  <c:v>135</c:v>
                </c:pt>
                <c:pt idx="44">
                  <c:v>135</c:v>
                </c:pt>
                <c:pt idx="45">
                  <c:v>145</c:v>
                </c:pt>
                <c:pt idx="46">
                  <c:v>145</c:v>
                </c:pt>
                <c:pt idx="47">
                  <c:v>135</c:v>
                </c:pt>
                <c:pt idx="48">
                  <c:v>135</c:v>
                </c:pt>
                <c:pt idx="49">
                  <c:v>135</c:v>
                </c:pt>
                <c:pt idx="50">
                  <c:v>135</c:v>
                </c:pt>
                <c:pt idx="51">
                  <c:v>135</c:v>
                </c:pt>
                <c:pt idx="52">
                  <c:v>110</c:v>
                </c:pt>
                <c:pt idx="53">
                  <c:v>110</c:v>
                </c:pt>
                <c:pt idx="54">
                  <c:v>115</c:v>
                </c:pt>
                <c:pt idx="55">
                  <c:v>105</c:v>
                </c:pt>
                <c:pt idx="56">
                  <c:v>95</c:v>
                </c:pt>
                <c:pt idx="57">
                  <c:v>85</c:v>
                </c:pt>
                <c:pt idx="58">
                  <c:v>95</c:v>
                </c:pt>
                <c:pt idx="59">
                  <c:v>85</c:v>
                </c:pt>
                <c:pt idx="60">
                  <c:v>130</c:v>
                </c:pt>
                <c:pt idx="61">
                  <c:v>130</c:v>
                </c:pt>
                <c:pt idx="62">
                  <c:v>160</c:v>
                </c:pt>
                <c:pt idx="63">
                  <c:v>170</c:v>
                </c:pt>
                <c:pt idx="64">
                  <c:v>170</c:v>
                </c:pt>
                <c:pt idx="65">
                  <c:v>170</c:v>
                </c:pt>
                <c:pt idx="66">
                  <c:v>170</c:v>
                </c:pt>
                <c:pt idx="67">
                  <c:v>200</c:v>
                </c:pt>
                <c:pt idx="68">
                  <c:v>205</c:v>
                </c:pt>
                <c:pt idx="69">
                  <c:v>205</c:v>
                </c:pt>
                <c:pt idx="70">
                  <c:v>245</c:v>
                </c:pt>
                <c:pt idx="71">
                  <c:v>245</c:v>
                </c:pt>
                <c:pt idx="72">
                  <c:v>340</c:v>
                </c:pt>
                <c:pt idx="73">
                  <c:v>345</c:v>
                </c:pt>
                <c:pt idx="74">
                  <c:v>345</c:v>
                </c:pt>
                <c:pt idx="75">
                  <c:v>365</c:v>
                </c:pt>
                <c:pt idx="76">
                  <c:v>365</c:v>
                </c:pt>
                <c:pt idx="77">
                  <c:v>365</c:v>
                </c:pt>
                <c:pt idx="78">
                  <c:v>365</c:v>
                </c:pt>
                <c:pt idx="79">
                  <c:v>390</c:v>
                </c:pt>
                <c:pt idx="80">
                  <c:v>390</c:v>
                </c:pt>
                <c:pt idx="81">
                  <c:v>425</c:v>
                </c:pt>
                <c:pt idx="82">
                  <c:v>425</c:v>
                </c:pt>
                <c:pt idx="83">
                  <c:v>425</c:v>
                </c:pt>
                <c:pt idx="84">
                  <c:v>375</c:v>
                </c:pt>
                <c:pt idx="85">
                  <c:v>375</c:v>
                </c:pt>
                <c:pt idx="86">
                  <c:v>375</c:v>
                </c:pt>
                <c:pt idx="87">
                  <c:v>375</c:v>
                </c:pt>
                <c:pt idx="88">
                  <c:v>400</c:v>
                </c:pt>
                <c:pt idx="89">
                  <c:v>437.5</c:v>
                </c:pt>
                <c:pt idx="90">
                  <c:v>437.5</c:v>
                </c:pt>
                <c:pt idx="91">
                  <c:v>437.5</c:v>
                </c:pt>
                <c:pt idx="92">
                  <c:v>412.5</c:v>
                </c:pt>
                <c:pt idx="93">
                  <c:v>435</c:v>
                </c:pt>
                <c:pt idx="94">
                  <c:v>437.5</c:v>
                </c:pt>
                <c:pt idx="95">
                  <c:v>450</c:v>
                </c:pt>
                <c:pt idx="96">
                  <c:v>462.5</c:v>
                </c:pt>
                <c:pt idx="97">
                  <c:v>462.5</c:v>
                </c:pt>
                <c:pt idx="98">
                  <c:v>450</c:v>
                </c:pt>
                <c:pt idx="99">
                  <c:v>450</c:v>
                </c:pt>
                <c:pt idx="100">
                  <c:v>450</c:v>
                </c:pt>
                <c:pt idx="101">
                  <c:v>450</c:v>
                </c:pt>
                <c:pt idx="102">
                  <c:v>450</c:v>
                </c:pt>
                <c:pt idx="103">
                  <c:v>425</c:v>
                </c:pt>
                <c:pt idx="104">
                  <c:v>387.5</c:v>
                </c:pt>
                <c:pt idx="105">
                  <c:v>375</c:v>
                </c:pt>
                <c:pt idx="106">
                  <c:v>375</c:v>
                </c:pt>
                <c:pt idx="107">
                  <c:v>350</c:v>
                </c:pt>
                <c:pt idx="108">
                  <c:v>350</c:v>
                </c:pt>
                <c:pt idx="109">
                  <c:v>325</c:v>
                </c:pt>
                <c:pt idx="110">
                  <c:v>375</c:v>
                </c:pt>
                <c:pt idx="111">
                  <c:v>375</c:v>
                </c:pt>
                <c:pt idx="112">
                  <c:v>375</c:v>
                </c:pt>
                <c:pt idx="113">
                  <c:v>375</c:v>
                </c:pt>
                <c:pt idx="114">
                  <c:v>375</c:v>
                </c:pt>
                <c:pt idx="115">
                  <c:v>400</c:v>
                </c:pt>
                <c:pt idx="116">
                  <c:v>400</c:v>
                </c:pt>
                <c:pt idx="117">
                  <c:v>400</c:v>
                </c:pt>
                <c:pt idx="118">
                  <c:v>412.5</c:v>
                </c:pt>
                <c:pt idx="119">
                  <c:v>450</c:v>
                </c:pt>
                <c:pt idx="120">
                  <c:v>450</c:v>
                </c:pt>
                <c:pt idx="121">
                  <c:v>475</c:v>
                </c:pt>
                <c:pt idx="122">
                  <c:v>475</c:v>
                </c:pt>
                <c:pt idx="123">
                  <c:v>475</c:v>
                </c:pt>
                <c:pt idx="124">
                  <c:v>475</c:v>
                </c:pt>
                <c:pt idx="125">
                  <c:v>475</c:v>
                </c:pt>
                <c:pt idx="126">
                  <c:v>487.5</c:v>
                </c:pt>
                <c:pt idx="127">
                  <c:v>500</c:v>
                </c:pt>
                <c:pt idx="128">
                  <c:v>500</c:v>
                </c:pt>
                <c:pt idx="129">
                  <c:v>525</c:v>
                </c:pt>
                <c:pt idx="130">
                  <c:v>500</c:v>
                </c:pt>
                <c:pt idx="131">
                  <c:v>512.5</c:v>
                </c:pt>
                <c:pt idx="132">
                  <c:v>525</c:v>
                </c:pt>
                <c:pt idx="133">
                  <c:v>525</c:v>
                </c:pt>
                <c:pt idx="134">
                  <c:v>500</c:v>
                </c:pt>
                <c:pt idx="135">
                  <c:v>475</c:v>
                </c:pt>
                <c:pt idx="136">
                  <c:v>425</c:v>
                </c:pt>
                <c:pt idx="137">
                  <c:v>412.5</c:v>
                </c:pt>
                <c:pt idx="138">
                  <c:v>306.25</c:v>
                </c:pt>
                <c:pt idx="139">
                  <c:v>200</c:v>
                </c:pt>
                <c:pt idx="140">
                  <c:v>175</c:v>
                </c:pt>
                <c:pt idx="141">
                  <c:v>200</c:v>
                </c:pt>
                <c:pt idx="142">
                  <c:v>200</c:v>
                </c:pt>
                <c:pt idx="143">
                  <c:v>205</c:v>
                </c:pt>
                <c:pt idx="144">
                  <c:v>237.5</c:v>
                </c:pt>
                <c:pt idx="145">
                  <c:v>237.5</c:v>
                </c:pt>
                <c:pt idx="146">
                  <c:v>237.5</c:v>
                </c:pt>
                <c:pt idx="147">
                  <c:v>200</c:v>
                </c:pt>
                <c:pt idx="148">
                  <c:v>190</c:v>
                </c:pt>
                <c:pt idx="149">
                  <c:v>170</c:v>
                </c:pt>
                <c:pt idx="150">
                  <c:v>160</c:v>
                </c:pt>
                <c:pt idx="151">
                  <c:v>150</c:v>
                </c:pt>
                <c:pt idx="152">
                  <c:v>150</c:v>
                </c:pt>
                <c:pt idx="153">
                  <c:v>62.5</c:v>
                </c:pt>
                <c:pt idx="154">
                  <c:v>62.5</c:v>
                </c:pt>
                <c:pt idx="155">
                  <c:v>62.5</c:v>
                </c:pt>
                <c:pt idx="156">
                  <c:v>62.5</c:v>
                </c:pt>
                <c:pt idx="157">
                  <c:v>62.5</c:v>
                </c:pt>
                <c:pt idx="158">
                  <c:v>62.5</c:v>
                </c:pt>
                <c:pt idx="159">
                  <c:v>72.5</c:v>
                </c:pt>
                <c:pt idx="160">
                  <c:v>72.5</c:v>
                </c:pt>
                <c:pt idx="161">
                  <c:v>72.5</c:v>
                </c:pt>
                <c:pt idx="162">
                  <c:v>70</c:v>
                </c:pt>
                <c:pt idx="163">
                  <c:v>70</c:v>
                </c:pt>
                <c:pt idx="164">
                  <c:v>80</c:v>
                </c:pt>
                <c:pt idx="165">
                  <c:v>80</c:v>
                </c:pt>
                <c:pt idx="166">
                  <c:v>80</c:v>
                </c:pt>
                <c:pt idx="167">
                  <c:v>137.5</c:v>
                </c:pt>
                <c:pt idx="168">
                  <c:v>112.5</c:v>
                </c:pt>
                <c:pt idx="169">
                  <c:v>112.5</c:v>
                </c:pt>
                <c:pt idx="170">
                  <c:v>112.5</c:v>
                </c:pt>
                <c:pt idx="171">
                  <c:v>62.5</c:v>
                </c:pt>
                <c:pt idx="172">
                  <c:v>62.5</c:v>
                </c:pt>
                <c:pt idx="173">
                  <c:v>62.5</c:v>
                </c:pt>
                <c:pt idx="174">
                  <c:v>62.5</c:v>
                </c:pt>
                <c:pt idx="175">
                  <c:v>50</c:v>
                </c:pt>
                <c:pt idx="176">
                  <c:v>62.5</c:v>
                </c:pt>
                <c:pt idx="177">
                  <c:v>62.5</c:v>
                </c:pt>
                <c:pt idx="178">
                  <c:v>55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125</c:v>
                </c:pt>
                <c:pt idx="183">
                  <c:v>125</c:v>
                </c:pt>
                <c:pt idx="184">
                  <c:v>112.5</c:v>
                </c:pt>
                <c:pt idx="185">
                  <c:v>100</c:v>
                </c:pt>
                <c:pt idx="186">
                  <c:v>87.5</c:v>
                </c:pt>
                <c:pt idx="187">
                  <c:v>62.5</c:v>
                </c:pt>
                <c:pt idx="188">
                  <c:v>62.5</c:v>
                </c:pt>
                <c:pt idx="189">
                  <c:v>50</c:v>
                </c:pt>
                <c:pt idx="190">
                  <c:v>40</c:v>
                </c:pt>
                <c:pt idx="191">
                  <c:v>20</c:v>
                </c:pt>
                <c:pt idx="192">
                  <c:v>25</c:v>
                </c:pt>
                <c:pt idx="193">
                  <c:v>22.5</c:v>
                </c:pt>
                <c:pt idx="194">
                  <c:v>22.5</c:v>
                </c:pt>
                <c:pt idx="195">
                  <c:v>22.5</c:v>
                </c:pt>
                <c:pt idx="196">
                  <c:v>22.5</c:v>
                </c:pt>
                <c:pt idx="197">
                  <c:v>22.5</c:v>
                </c:pt>
                <c:pt idx="198">
                  <c:v>15</c:v>
                </c:pt>
                <c:pt idx="199">
                  <c:v>25</c:v>
                </c:pt>
                <c:pt idx="200">
                  <c:v>25</c:v>
                </c:pt>
                <c:pt idx="201">
                  <c:v>35</c:v>
                </c:pt>
                <c:pt idx="202">
                  <c:v>35</c:v>
                </c:pt>
                <c:pt idx="203">
                  <c:v>40</c:v>
                </c:pt>
                <c:pt idx="204">
                  <c:v>45</c:v>
                </c:pt>
                <c:pt idx="205">
                  <c:v>45</c:v>
                </c:pt>
                <c:pt idx="206">
                  <c:v>55</c:v>
                </c:pt>
                <c:pt idx="207">
                  <c:v>60</c:v>
                </c:pt>
                <c:pt idx="208">
                  <c:v>75</c:v>
                </c:pt>
                <c:pt idx="209">
                  <c:v>75</c:v>
                </c:pt>
                <c:pt idx="210">
                  <c:v>65</c:v>
                </c:pt>
                <c:pt idx="211">
                  <c:v>65</c:v>
                </c:pt>
                <c:pt idx="212">
                  <c:v>65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55</c:v>
                </c:pt>
                <c:pt idx="219">
                  <c:v>70</c:v>
                </c:pt>
                <c:pt idx="220">
                  <c:v>80</c:v>
                </c:pt>
                <c:pt idx="221">
                  <c:v>75</c:v>
                </c:pt>
                <c:pt idx="222">
                  <c:v>80</c:v>
                </c:pt>
                <c:pt idx="223">
                  <c:v>75</c:v>
                </c:pt>
                <c:pt idx="224">
                  <c:v>75</c:v>
                </c:pt>
                <c:pt idx="225">
                  <c:v>65</c:v>
                </c:pt>
                <c:pt idx="226">
                  <c:v>70</c:v>
                </c:pt>
                <c:pt idx="227">
                  <c:v>80</c:v>
                </c:pt>
                <c:pt idx="228">
                  <c:v>80</c:v>
                </c:pt>
                <c:pt idx="229">
                  <c:v>70</c:v>
                </c:pt>
                <c:pt idx="230">
                  <c:v>80</c:v>
                </c:pt>
                <c:pt idx="231">
                  <c:v>70</c:v>
                </c:pt>
                <c:pt idx="232">
                  <c:v>70</c:v>
                </c:pt>
                <c:pt idx="233">
                  <c:v>70</c:v>
                </c:pt>
                <c:pt idx="234">
                  <c:v>70</c:v>
                </c:pt>
                <c:pt idx="235">
                  <c:v>70</c:v>
                </c:pt>
                <c:pt idx="236">
                  <c:v>70</c:v>
                </c:pt>
                <c:pt idx="237">
                  <c:v>70</c:v>
                </c:pt>
                <c:pt idx="238">
                  <c:v>75</c:v>
                </c:pt>
                <c:pt idx="239">
                  <c:v>80</c:v>
                </c:pt>
                <c:pt idx="240">
                  <c:v>80</c:v>
                </c:pt>
                <c:pt idx="241">
                  <c:v>70</c:v>
                </c:pt>
                <c:pt idx="242">
                  <c:v>80</c:v>
                </c:pt>
                <c:pt idx="243">
                  <c:v>80</c:v>
                </c:pt>
                <c:pt idx="244">
                  <c:v>80</c:v>
                </c:pt>
                <c:pt idx="245">
                  <c:v>80</c:v>
                </c:pt>
                <c:pt idx="246">
                  <c:v>80</c:v>
                </c:pt>
                <c:pt idx="247">
                  <c:v>75</c:v>
                </c:pt>
                <c:pt idx="248">
                  <c:v>105</c:v>
                </c:pt>
                <c:pt idx="249">
                  <c:v>105</c:v>
                </c:pt>
                <c:pt idx="250">
                  <c:v>105</c:v>
                </c:pt>
                <c:pt idx="251">
                  <c:v>135</c:v>
                </c:pt>
                <c:pt idx="252">
                  <c:v>110</c:v>
                </c:pt>
                <c:pt idx="253">
                  <c:v>110</c:v>
                </c:pt>
                <c:pt idx="254">
                  <c:v>100</c:v>
                </c:pt>
                <c:pt idx="255">
                  <c:v>100</c:v>
                </c:pt>
                <c:pt idx="256">
                  <c:v>90</c:v>
                </c:pt>
                <c:pt idx="257">
                  <c:v>90</c:v>
                </c:pt>
                <c:pt idx="258">
                  <c:v>90</c:v>
                </c:pt>
                <c:pt idx="259">
                  <c:v>90</c:v>
                </c:pt>
                <c:pt idx="260">
                  <c:v>60</c:v>
                </c:pt>
                <c:pt idx="261">
                  <c:v>65</c:v>
                </c:pt>
                <c:pt idx="262">
                  <c:v>60</c:v>
                </c:pt>
                <c:pt idx="263">
                  <c:v>60</c:v>
                </c:pt>
                <c:pt idx="264">
                  <c:v>60</c:v>
                </c:pt>
                <c:pt idx="265">
                  <c:v>50</c:v>
                </c:pt>
                <c:pt idx="266">
                  <c:v>50</c:v>
                </c:pt>
                <c:pt idx="267">
                  <c:v>30</c:v>
                </c:pt>
                <c:pt idx="268">
                  <c:v>30</c:v>
                </c:pt>
                <c:pt idx="269">
                  <c:v>30</c:v>
                </c:pt>
                <c:pt idx="270">
                  <c:v>30</c:v>
                </c:pt>
                <c:pt idx="271">
                  <c:v>30</c:v>
                </c:pt>
                <c:pt idx="272">
                  <c:v>30</c:v>
                </c:pt>
                <c:pt idx="273">
                  <c:v>25</c:v>
                </c:pt>
                <c:pt idx="274">
                  <c:v>25</c:v>
                </c:pt>
                <c:pt idx="275">
                  <c:v>25</c:v>
                </c:pt>
                <c:pt idx="276">
                  <c:v>25</c:v>
                </c:pt>
                <c:pt idx="277">
                  <c:v>25</c:v>
                </c:pt>
                <c:pt idx="278">
                  <c:v>30</c:v>
                </c:pt>
                <c:pt idx="279">
                  <c:v>30</c:v>
                </c:pt>
                <c:pt idx="280">
                  <c:v>42.5</c:v>
                </c:pt>
                <c:pt idx="281">
                  <c:v>40</c:v>
                </c:pt>
                <c:pt idx="282">
                  <c:v>40</c:v>
                </c:pt>
                <c:pt idx="283">
                  <c:v>40</c:v>
                </c:pt>
                <c:pt idx="284">
                  <c:v>40</c:v>
                </c:pt>
                <c:pt idx="285">
                  <c:v>40</c:v>
                </c:pt>
                <c:pt idx="286">
                  <c:v>40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60</c:v>
                </c:pt>
                <c:pt idx="295">
                  <c:v>60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30</c:v>
                </c:pt>
                <c:pt idx="301">
                  <c:v>30</c:v>
                </c:pt>
                <c:pt idx="302">
                  <c:v>30</c:v>
                </c:pt>
                <c:pt idx="303">
                  <c:v>30</c:v>
                </c:pt>
                <c:pt idx="304">
                  <c:v>30</c:v>
                </c:pt>
                <c:pt idx="305">
                  <c:v>30</c:v>
                </c:pt>
                <c:pt idx="306">
                  <c:v>30</c:v>
                </c:pt>
                <c:pt idx="307">
                  <c:v>30</c:v>
                </c:pt>
                <c:pt idx="308">
                  <c:v>25</c:v>
                </c:pt>
                <c:pt idx="309">
                  <c:v>25</c:v>
                </c:pt>
                <c:pt idx="310">
                  <c:v>25</c:v>
                </c:pt>
                <c:pt idx="311">
                  <c:v>25</c:v>
                </c:pt>
                <c:pt idx="312">
                  <c:v>25</c:v>
                </c:pt>
                <c:pt idx="313">
                  <c:v>35</c:v>
                </c:pt>
                <c:pt idx="314">
                  <c:v>35</c:v>
                </c:pt>
                <c:pt idx="315">
                  <c:v>35</c:v>
                </c:pt>
                <c:pt idx="316">
                  <c:v>45</c:v>
                </c:pt>
                <c:pt idx="317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EC-451E-B00D-B1EA76F42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801648"/>
        <c:axId val="4218008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Low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Sheet1!$A$2:$A$319</c15:sqref>
                        </c15:formulaRef>
                      </c:ext>
                    </c:extLst>
                    <c:numCache>
                      <c:formatCode>[$-1009]d\-mmm\-yy;@</c:formatCode>
                      <c:ptCount val="318"/>
                      <c:pt idx="0">
                        <c:v>41278</c:v>
                      </c:pt>
                      <c:pt idx="1">
                        <c:v>41285</c:v>
                      </c:pt>
                      <c:pt idx="2">
                        <c:v>41292</c:v>
                      </c:pt>
                      <c:pt idx="3">
                        <c:v>41299</c:v>
                      </c:pt>
                      <c:pt idx="4">
                        <c:v>41306</c:v>
                      </c:pt>
                      <c:pt idx="5">
                        <c:v>41313</c:v>
                      </c:pt>
                      <c:pt idx="6">
                        <c:v>41320</c:v>
                      </c:pt>
                      <c:pt idx="7">
                        <c:v>41327</c:v>
                      </c:pt>
                      <c:pt idx="8">
                        <c:v>41334</c:v>
                      </c:pt>
                      <c:pt idx="9">
                        <c:v>41341</c:v>
                      </c:pt>
                      <c:pt idx="10">
                        <c:v>41348</c:v>
                      </c:pt>
                      <c:pt idx="11">
                        <c:v>41355</c:v>
                      </c:pt>
                      <c:pt idx="12">
                        <c:v>41362</c:v>
                      </c:pt>
                      <c:pt idx="13">
                        <c:v>41369</c:v>
                      </c:pt>
                      <c:pt idx="14">
                        <c:v>41376</c:v>
                      </c:pt>
                      <c:pt idx="15">
                        <c:v>41383</c:v>
                      </c:pt>
                      <c:pt idx="16">
                        <c:v>41390</c:v>
                      </c:pt>
                      <c:pt idx="17">
                        <c:v>41397</c:v>
                      </c:pt>
                      <c:pt idx="18">
                        <c:v>41404</c:v>
                      </c:pt>
                      <c:pt idx="19">
                        <c:v>41411</c:v>
                      </c:pt>
                      <c:pt idx="20">
                        <c:v>41418</c:v>
                      </c:pt>
                      <c:pt idx="21">
                        <c:v>41425</c:v>
                      </c:pt>
                      <c:pt idx="22">
                        <c:v>41432</c:v>
                      </c:pt>
                      <c:pt idx="23">
                        <c:v>41439</c:v>
                      </c:pt>
                      <c:pt idx="24">
                        <c:v>41446</c:v>
                      </c:pt>
                      <c:pt idx="25">
                        <c:v>41453</c:v>
                      </c:pt>
                      <c:pt idx="26">
                        <c:v>41460</c:v>
                      </c:pt>
                      <c:pt idx="27">
                        <c:v>41467</c:v>
                      </c:pt>
                      <c:pt idx="28">
                        <c:v>41474</c:v>
                      </c:pt>
                      <c:pt idx="29">
                        <c:v>41481</c:v>
                      </c:pt>
                      <c:pt idx="30">
                        <c:v>41488</c:v>
                      </c:pt>
                      <c:pt idx="31">
                        <c:v>41495</c:v>
                      </c:pt>
                      <c:pt idx="32">
                        <c:v>41502</c:v>
                      </c:pt>
                      <c:pt idx="33">
                        <c:v>41509</c:v>
                      </c:pt>
                      <c:pt idx="34">
                        <c:v>41516</c:v>
                      </c:pt>
                      <c:pt idx="35">
                        <c:v>41523</c:v>
                      </c:pt>
                      <c:pt idx="36">
                        <c:v>41530</c:v>
                      </c:pt>
                      <c:pt idx="37">
                        <c:v>41537</c:v>
                      </c:pt>
                      <c:pt idx="38">
                        <c:v>41544</c:v>
                      </c:pt>
                      <c:pt idx="39">
                        <c:v>41551</c:v>
                      </c:pt>
                      <c:pt idx="40">
                        <c:v>41558</c:v>
                      </c:pt>
                      <c:pt idx="41">
                        <c:v>41565</c:v>
                      </c:pt>
                      <c:pt idx="42">
                        <c:v>41572</c:v>
                      </c:pt>
                      <c:pt idx="43">
                        <c:v>41579</c:v>
                      </c:pt>
                      <c:pt idx="44">
                        <c:v>41593</c:v>
                      </c:pt>
                      <c:pt idx="45">
                        <c:v>41600</c:v>
                      </c:pt>
                      <c:pt idx="46">
                        <c:v>41607</c:v>
                      </c:pt>
                      <c:pt idx="47">
                        <c:v>41614</c:v>
                      </c:pt>
                      <c:pt idx="48">
                        <c:v>41621</c:v>
                      </c:pt>
                      <c:pt idx="49">
                        <c:v>41628</c:v>
                      </c:pt>
                      <c:pt idx="50">
                        <c:v>41635</c:v>
                      </c:pt>
                      <c:pt idx="51">
                        <c:v>41642</c:v>
                      </c:pt>
                      <c:pt idx="52">
                        <c:v>41649</c:v>
                      </c:pt>
                      <c:pt idx="53">
                        <c:v>41656</c:v>
                      </c:pt>
                      <c:pt idx="54">
                        <c:v>41670</c:v>
                      </c:pt>
                      <c:pt idx="55">
                        <c:v>41677</c:v>
                      </c:pt>
                      <c:pt idx="56">
                        <c:v>41684</c:v>
                      </c:pt>
                      <c:pt idx="57">
                        <c:v>41691</c:v>
                      </c:pt>
                      <c:pt idx="58">
                        <c:v>41698</c:v>
                      </c:pt>
                      <c:pt idx="59">
                        <c:v>41705</c:v>
                      </c:pt>
                      <c:pt idx="60">
                        <c:v>41712</c:v>
                      </c:pt>
                      <c:pt idx="61">
                        <c:v>41719</c:v>
                      </c:pt>
                      <c:pt idx="62">
                        <c:v>41726</c:v>
                      </c:pt>
                      <c:pt idx="63">
                        <c:v>41733</c:v>
                      </c:pt>
                      <c:pt idx="64">
                        <c:v>41740</c:v>
                      </c:pt>
                      <c:pt idx="65">
                        <c:v>41747</c:v>
                      </c:pt>
                      <c:pt idx="66">
                        <c:v>41754</c:v>
                      </c:pt>
                      <c:pt idx="67">
                        <c:v>41761</c:v>
                      </c:pt>
                      <c:pt idx="68">
                        <c:v>41768</c:v>
                      </c:pt>
                      <c:pt idx="69">
                        <c:v>41775</c:v>
                      </c:pt>
                      <c:pt idx="70">
                        <c:v>41782</c:v>
                      </c:pt>
                      <c:pt idx="71">
                        <c:v>41789</c:v>
                      </c:pt>
                      <c:pt idx="72">
                        <c:v>41796</c:v>
                      </c:pt>
                      <c:pt idx="73">
                        <c:v>41803</c:v>
                      </c:pt>
                      <c:pt idx="74">
                        <c:v>41810</c:v>
                      </c:pt>
                      <c:pt idx="75">
                        <c:v>41817</c:v>
                      </c:pt>
                      <c:pt idx="76">
                        <c:v>41824</c:v>
                      </c:pt>
                      <c:pt idx="77">
                        <c:v>41831</c:v>
                      </c:pt>
                      <c:pt idx="78">
                        <c:v>41838</c:v>
                      </c:pt>
                      <c:pt idx="79">
                        <c:v>41845</c:v>
                      </c:pt>
                      <c:pt idx="80">
                        <c:v>41852</c:v>
                      </c:pt>
                      <c:pt idx="81">
                        <c:v>41859</c:v>
                      </c:pt>
                      <c:pt idx="82">
                        <c:v>41866</c:v>
                      </c:pt>
                      <c:pt idx="83">
                        <c:v>41873</c:v>
                      </c:pt>
                      <c:pt idx="84">
                        <c:v>41880</c:v>
                      </c:pt>
                      <c:pt idx="85">
                        <c:v>41887</c:v>
                      </c:pt>
                      <c:pt idx="86">
                        <c:v>41894</c:v>
                      </c:pt>
                      <c:pt idx="87">
                        <c:v>41901</c:v>
                      </c:pt>
                      <c:pt idx="88">
                        <c:v>41908</c:v>
                      </c:pt>
                      <c:pt idx="89">
                        <c:v>41915</c:v>
                      </c:pt>
                      <c:pt idx="90">
                        <c:v>41922</c:v>
                      </c:pt>
                      <c:pt idx="91">
                        <c:v>41929</c:v>
                      </c:pt>
                      <c:pt idx="92">
                        <c:v>41936</c:v>
                      </c:pt>
                      <c:pt idx="93">
                        <c:v>41943</c:v>
                      </c:pt>
                      <c:pt idx="94">
                        <c:v>41950</c:v>
                      </c:pt>
                      <c:pt idx="95">
                        <c:v>41957</c:v>
                      </c:pt>
                      <c:pt idx="96">
                        <c:v>41964</c:v>
                      </c:pt>
                      <c:pt idx="97">
                        <c:v>41978</c:v>
                      </c:pt>
                      <c:pt idx="98">
                        <c:v>41985</c:v>
                      </c:pt>
                      <c:pt idx="99">
                        <c:v>41992</c:v>
                      </c:pt>
                      <c:pt idx="100">
                        <c:v>41999</c:v>
                      </c:pt>
                      <c:pt idx="101">
                        <c:v>42006</c:v>
                      </c:pt>
                      <c:pt idx="102">
                        <c:v>42013</c:v>
                      </c:pt>
                      <c:pt idx="103">
                        <c:v>42020</c:v>
                      </c:pt>
                      <c:pt idx="104">
                        <c:v>42027</c:v>
                      </c:pt>
                      <c:pt idx="105">
                        <c:v>42034</c:v>
                      </c:pt>
                      <c:pt idx="106">
                        <c:v>42041</c:v>
                      </c:pt>
                      <c:pt idx="107">
                        <c:v>42048</c:v>
                      </c:pt>
                      <c:pt idx="108">
                        <c:v>42055</c:v>
                      </c:pt>
                      <c:pt idx="109">
                        <c:v>42062</c:v>
                      </c:pt>
                      <c:pt idx="110">
                        <c:v>42069</c:v>
                      </c:pt>
                      <c:pt idx="111">
                        <c:v>42076</c:v>
                      </c:pt>
                      <c:pt idx="112">
                        <c:v>42083</c:v>
                      </c:pt>
                      <c:pt idx="113">
                        <c:v>42090</c:v>
                      </c:pt>
                      <c:pt idx="114">
                        <c:v>42097</c:v>
                      </c:pt>
                      <c:pt idx="115">
                        <c:v>42104</c:v>
                      </c:pt>
                      <c:pt idx="116">
                        <c:v>42111</c:v>
                      </c:pt>
                      <c:pt idx="117">
                        <c:v>42118</c:v>
                      </c:pt>
                      <c:pt idx="118">
                        <c:v>42125</c:v>
                      </c:pt>
                      <c:pt idx="119">
                        <c:v>42132</c:v>
                      </c:pt>
                      <c:pt idx="120">
                        <c:v>42139</c:v>
                      </c:pt>
                      <c:pt idx="121">
                        <c:v>42146</c:v>
                      </c:pt>
                      <c:pt idx="122">
                        <c:v>42153</c:v>
                      </c:pt>
                      <c:pt idx="123">
                        <c:v>42160</c:v>
                      </c:pt>
                      <c:pt idx="124">
                        <c:v>42167</c:v>
                      </c:pt>
                      <c:pt idx="125">
                        <c:v>42174</c:v>
                      </c:pt>
                      <c:pt idx="126">
                        <c:v>42181</c:v>
                      </c:pt>
                      <c:pt idx="127">
                        <c:v>42188</c:v>
                      </c:pt>
                      <c:pt idx="128">
                        <c:v>42195</c:v>
                      </c:pt>
                      <c:pt idx="129">
                        <c:v>42202</c:v>
                      </c:pt>
                      <c:pt idx="130">
                        <c:v>42209</c:v>
                      </c:pt>
                      <c:pt idx="131">
                        <c:v>42216</c:v>
                      </c:pt>
                      <c:pt idx="132">
                        <c:v>42223</c:v>
                      </c:pt>
                      <c:pt idx="133">
                        <c:v>42230</c:v>
                      </c:pt>
                      <c:pt idx="134">
                        <c:v>42237</c:v>
                      </c:pt>
                      <c:pt idx="135">
                        <c:v>42244</c:v>
                      </c:pt>
                      <c:pt idx="136">
                        <c:v>42251</c:v>
                      </c:pt>
                      <c:pt idx="137">
                        <c:v>42265</c:v>
                      </c:pt>
                      <c:pt idx="138">
                        <c:v>42272</c:v>
                      </c:pt>
                      <c:pt idx="139">
                        <c:v>42279</c:v>
                      </c:pt>
                      <c:pt idx="140">
                        <c:v>42286</c:v>
                      </c:pt>
                      <c:pt idx="141">
                        <c:v>42293</c:v>
                      </c:pt>
                      <c:pt idx="142">
                        <c:v>42300</c:v>
                      </c:pt>
                      <c:pt idx="143">
                        <c:v>42307</c:v>
                      </c:pt>
                      <c:pt idx="144">
                        <c:v>42314</c:v>
                      </c:pt>
                      <c:pt idx="145">
                        <c:v>42328</c:v>
                      </c:pt>
                      <c:pt idx="146">
                        <c:v>42335</c:v>
                      </c:pt>
                      <c:pt idx="147">
                        <c:v>42342</c:v>
                      </c:pt>
                      <c:pt idx="148">
                        <c:v>42349</c:v>
                      </c:pt>
                      <c:pt idx="149">
                        <c:v>42356</c:v>
                      </c:pt>
                      <c:pt idx="150">
                        <c:v>42363</c:v>
                      </c:pt>
                      <c:pt idx="151">
                        <c:v>42370</c:v>
                      </c:pt>
                      <c:pt idx="152">
                        <c:v>42377</c:v>
                      </c:pt>
                      <c:pt idx="153">
                        <c:v>42384</c:v>
                      </c:pt>
                      <c:pt idx="154">
                        <c:v>42391</c:v>
                      </c:pt>
                      <c:pt idx="155">
                        <c:v>42398</c:v>
                      </c:pt>
                      <c:pt idx="156">
                        <c:v>42405</c:v>
                      </c:pt>
                      <c:pt idx="157">
                        <c:v>42412</c:v>
                      </c:pt>
                      <c:pt idx="158">
                        <c:v>42419</c:v>
                      </c:pt>
                      <c:pt idx="159">
                        <c:v>42426</c:v>
                      </c:pt>
                      <c:pt idx="160">
                        <c:v>42433</c:v>
                      </c:pt>
                      <c:pt idx="161">
                        <c:v>42440</c:v>
                      </c:pt>
                      <c:pt idx="162">
                        <c:v>42447</c:v>
                      </c:pt>
                      <c:pt idx="163">
                        <c:v>42454</c:v>
                      </c:pt>
                      <c:pt idx="164">
                        <c:v>42461</c:v>
                      </c:pt>
                      <c:pt idx="165">
                        <c:v>42468</c:v>
                      </c:pt>
                      <c:pt idx="166">
                        <c:v>42475</c:v>
                      </c:pt>
                      <c:pt idx="167">
                        <c:v>42482</c:v>
                      </c:pt>
                      <c:pt idx="168">
                        <c:v>42489</c:v>
                      </c:pt>
                      <c:pt idx="169">
                        <c:v>42496</c:v>
                      </c:pt>
                      <c:pt idx="170">
                        <c:v>42503</c:v>
                      </c:pt>
                      <c:pt idx="171">
                        <c:v>42510</c:v>
                      </c:pt>
                      <c:pt idx="172">
                        <c:v>42517</c:v>
                      </c:pt>
                      <c:pt idx="173">
                        <c:v>42524</c:v>
                      </c:pt>
                      <c:pt idx="174">
                        <c:v>42531</c:v>
                      </c:pt>
                      <c:pt idx="175">
                        <c:v>42538</c:v>
                      </c:pt>
                      <c:pt idx="176">
                        <c:v>42545</c:v>
                      </c:pt>
                      <c:pt idx="177">
                        <c:v>42552</c:v>
                      </c:pt>
                      <c:pt idx="178">
                        <c:v>42559</c:v>
                      </c:pt>
                      <c:pt idx="179">
                        <c:v>42566</c:v>
                      </c:pt>
                      <c:pt idx="180">
                        <c:v>42573</c:v>
                      </c:pt>
                      <c:pt idx="181">
                        <c:v>42580</c:v>
                      </c:pt>
                      <c:pt idx="182">
                        <c:v>42587</c:v>
                      </c:pt>
                      <c:pt idx="183">
                        <c:v>42594</c:v>
                      </c:pt>
                      <c:pt idx="184">
                        <c:v>42601</c:v>
                      </c:pt>
                      <c:pt idx="185">
                        <c:v>42608</c:v>
                      </c:pt>
                      <c:pt idx="186">
                        <c:v>42615</c:v>
                      </c:pt>
                      <c:pt idx="187">
                        <c:v>42622</c:v>
                      </c:pt>
                      <c:pt idx="188">
                        <c:v>42629</c:v>
                      </c:pt>
                      <c:pt idx="189">
                        <c:v>42636</c:v>
                      </c:pt>
                      <c:pt idx="190">
                        <c:v>42643</c:v>
                      </c:pt>
                      <c:pt idx="191">
                        <c:v>42650</c:v>
                      </c:pt>
                      <c:pt idx="192">
                        <c:v>42657</c:v>
                      </c:pt>
                      <c:pt idx="193">
                        <c:v>42664</c:v>
                      </c:pt>
                      <c:pt idx="194">
                        <c:v>42671</c:v>
                      </c:pt>
                      <c:pt idx="195">
                        <c:v>42678</c:v>
                      </c:pt>
                      <c:pt idx="196">
                        <c:v>42685</c:v>
                      </c:pt>
                      <c:pt idx="197">
                        <c:v>42692</c:v>
                      </c:pt>
                      <c:pt idx="198">
                        <c:v>42706</c:v>
                      </c:pt>
                      <c:pt idx="199">
                        <c:v>42713</c:v>
                      </c:pt>
                      <c:pt idx="200">
                        <c:v>42720</c:v>
                      </c:pt>
                      <c:pt idx="201">
                        <c:v>42727</c:v>
                      </c:pt>
                      <c:pt idx="202">
                        <c:v>42734</c:v>
                      </c:pt>
                      <c:pt idx="203">
                        <c:v>42741</c:v>
                      </c:pt>
                      <c:pt idx="204">
                        <c:v>42748</c:v>
                      </c:pt>
                      <c:pt idx="205">
                        <c:v>42755</c:v>
                      </c:pt>
                      <c:pt idx="206">
                        <c:v>42762</c:v>
                      </c:pt>
                      <c:pt idx="207">
                        <c:v>42776</c:v>
                      </c:pt>
                      <c:pt idx="208">
                        <c:v>42783</c:v>
                      </c:pt>
                      <c:pt idx="209">
                        <c:v>42790</c:v>
                      </c:pt>
                      <c:pt idx="210">
                        <c:v>42797</c:v>
                      </c:pt>
                      <c:pt idx="211">
                        <c:v>42804</c:v>
                      </c:pt>
                      <c:pt idx="212">
                        <c:v>42811</c:v>
                      </c:pt>
                      <c:pt idx="213">
                        <c:v>42818</c:v>
                      </c:pt>
                      <c:pt idx="214">
                        <c:v>42825</c:v>
                      </c:pt>
                      <c:pt idx="215">
                        <c:v>42832</c:v>
                      </c:pt>
                      <c:pt idx="216">
                        <c:v>42839</c:v>
                      </c:pt>
                      <c:pt idx="217">
                        <c:v>42846</c:v>
                      </c:pt>
                      <c:pt idx="218">
                        <c:v>42853</c:v>
                      </c:pt>
                      <c:pt idx="219">
                        <c:v>42860</c:v>
                      </c:pt>
                      <c:pt idx="220">
                        <c:v>42867</c:v>
                      </c:pt>
                      <c:pt idx="221">
                        <c:v>42874</c:v>
                      </c:pt>
                      <c:pt idx="222">
                        <c:v>42881</c:v>
                      </c:pt>
                      <c:pt idx="223">
                        <c:v>42888</c:v>
                      </c:pt>
                      <c:pt idx="224">
                        <c:v>42895</c:v>
                      </c:pt>
                      <c:pt idx="225">
                        <c:v>42902</c:v>
                      </c:pt>
                      <c:pt idx="226">
                        <c:v>42909</c:v>
                      </c:pt>
                      <c:pt idx="227">
                        <c:v>42916</c:v>
                      </c:pt>
                      <c:pt idx="228">
                        <c:v>42923</c:v>
                      </c:pt>
                      <c:pt idx="229">
                        <c:v>42930</c:v>
                      </c:pt>
                      <c:pt idx="230">
                        <c:v>42937</c:v>
                      </c:pt>
                      <c:pt idx="231">
                        <c:v>42944</c:v>
                      </c:pt>
                      <c:pt idx="232">
                        <c:v>42951</c:v>
                      </c:pt>
                      <c:pt idx="233">
                        <c:v>42958</c:v>
                      </c:pt>
                      <c:pt idx="234">
                        <c:v>42965</c:v>
                      </c:pt>
                      <c:pt idx="235">
                        <c:v>42972</c:v>
                      </c:pt>
                      <c:pt idx="236">
                        <c:v>42979</c:v>
                      </c:pt>
                      <c:pt idx="237">
                        <c:v>42986</c:v>
                      </c:pt>
                      <c:pt idx="238">
                        <c:v>42993</c:v>
                      </c:pt>
                      <c:pt idx="239">
                        <c:v>43000</c:v>
                      </c:pt>
                      <c:pt idx="240">
                        <c:v>43007</c:v>
                      </c:pt>
                      <c:pt idx="241">
                        <c:v>43014</c:v>
                      </c:pt>
                      <c:pt idx="242">
                        <c:v>43021</c:v>
                      </c:pt>
                      <c:pt idx="243">
                        <c:v>43028</c:v>
                      </c:pt>
                      <c:pt idx="244">
                        <c:v>43035</c:v>
                      </c:pt>
                      <c:pt idx="245">
                        <c:v>43042</c:v>
                      </c:pt>
                      <c:pt idx="246">
                        <c:v>43049</c:v>
                      </c:pt>
                      <c:pt idx="247">
                        <c:v>43056</c:v>
                      </c:pt>
                      <c:pt idx="248">
                        <c:v>43063</c:v>
                      </c:pt>
                      <c:pt idx="249">
                        <c:v>43070</c:v>
                      </c:pt>
                      <c:pt idx="250">
                        <c:v>43077</c:v>
                      </c:pt>
                      <c:pt idx="251">
                        <c:v>43084</c:v>
                      </c:pt>
                      <c:pt idx="252">
                        <c:v>43091</c:v>
                      </c:pt>
                      <c:pt idx="253">
                        <c:v>43098</c:v>
                      </c:pt>
                      <c:pt idx="254">
                        <c:v>43105</c:v>
                      </c:pt>
                      <c:pt idx="255">
                        <c:v>43112</c:v>
                      </c:pt>
                      <c:pt idx="256">
                        <c:v>43119</c:v>
                      </c:pt>
                      <c:pt idx="257">
                        <c:v>43126</c:v>
                      </c:pt>
                      <c:pt idx="258">
                        <c:v>43140</c:v>
                      </c:pt>
                      <c:pt idx="259">
                        <c:v>43147</c:v>
                      </c:pt>
                      <c:pt idx="260">
                        <c:v>43154</c:v>
                      </c:pt>
                      <c:pt idx="261">
                        <c:v>43161</c:v>
                      </c:pt>
                      <c:pt idx="262">
                        <c:v>43168</c:v>
                      </c:pt>
                      <c:pt idx="263">
                        <c:v>43175</c:v>
                      </c:pt>
                      <c:pt idx="264">
                        <c:v>43182</c:v>
                      </c:pt>
                      <c:pt idx="265">
                        <c:v>43189</c:v>
                      </c:pt>
                      <c:pt idx="266">
                        <c:v>43196</c:v>
                      </c:pt>
                      <c:pt idx="267">
                        <c:v>43203</c:v>
                      </c:pt>
                      <c:pt idx="268">
                        <c:v>43210</c:v>
                      </c:pt>
                      <c:pt idx="269">
                        <c:v>43217</c:v>
                      </c:pt>
                      <c:pt idx="270">
                        <c:v>43224</c:v>
                      </c:pt>
                      <c:pt idx="271">
                        <c:v>43231</c:v>
                      </c:pt>
                      <c:pt idx="272">
                        <c:v>43238</c:v>
                      </c:pt>
                      <c:pt idx="273">
                        <c:v>43245</c:v>
                      </c:pt>
                      <c:pt idx="274">
                        <c:v>43252</c:v>
                      </c:pt>
                      <c:pt idx="275">
                        <c:v>43259</c:v>
                      </c:pt>
                      <c:pt idx="276">
                        <c:v>43266</c:v>
                      </c:pt>
                      <c:pt idx="277">
                        <c:v>43273</c:v>
                      </c:pt>
                      <c:pt idx="278">
                        <c:v>43280</c:v>
                      </c:pt>
                      <c:pt idx="279">
                        <c:v>43287</c:v>
                      </c:pt>
                      <c:pt idx="280">
                        <c:v>43294</c:v>
                      </c:pt>
                      <c:pt idx="281">
                        <c:v>43301</c:v>
                      </c:pt>
                      <c:pt idx="282">
                        <c:v>43308</c:v>
                      </c:pt>
                      <c:pt idx="283">
                        <c:v>43315</c:v>
                      </c:pt>
                      <c:pt idx="284">
                        <c:v>43322</c:v>
                      </c:pt>
                      <c:pt idx="285">
                        <c:v>43329</c:v>
                      </c:pt>
                      <c:pt idx="286">
                        <c:v>43336</c:v>
                      </c:pt>
                      <c:pt idx="287">
                        <c:v>43343</c:v>
                      </c:pt>
                      <c:pt idx="288">
                        <c:v>43350</c:v>
                      </c:pt>
                      <c:pt idx="289">
                        <c:v>43357</c:v>
                      </c:pt>
                      <c:pt idx="290">
                        <c:v>43364</c:v>
                      </c:pt>
                      <c:pt idx="291">
                        <c:v>43371</c:v>
                      </c:pt>
                      <c:pt idx="292">
                        <c:v>43378</c:v>
                      </c:pt>
                      <c:pt idx="293">
                        <c:v>43385</c:v>
                      </c:pt>
                      <c:pt idx="294">
                        <c:v>43392</c:v>
                      </c:pt>
                      <c:pt idx="295">
                        <c:v>43399</c:v>
                      </c:pt>
                      <c:pt idx="296">
                        <c:v>43406</c:v>
                      </c:pt>
                      <c:pt idx="297">
                        <c:v>43413</c:v>
                      </c:pt>
                      <c:pt idx="298">
                        <c:v>43420</c:v>
                      </c:pt>
                      <c:pt idx="299">
                        <c:v>43427</c:v>
                      </c:pt>
                      <c:pt idx="300">
                        <c:v>43434</c:v>
                      </c:pt>
                      <c:pt idx="301">
                        <c:v>43441</c:v>
                      </c:pt>
                      <c:pt idx="302">
                        <c:v>43448</c:v>
                      </c:pt>
                      <c:pt idx="303">
                        <c:v>43455</c:v>
                      </c:pt>
                      <c:pt idx="304">
                        <c:v>43462</c:v>
                      </c:pt>
                      <c:pt idx="305">
                        <c:v>43469</c:v>
                      </c:pt>
                      <c:pt idx="306">
                        <c:v>43476</c:v>
                      </c:pt>
                      <c:pt idx="307">
                        <c:v>43483</c:v>
                      </c:pt>
                      <c:pt idx="308">
                        <c:v>43490</c:v>
                      </c:pt>
                      <c:pt idx="309">
                        <c:v>43497</c:v>
                      </c:pt>
                      <c:pt idx="310">
                        <c:v>43504</c:v>
                      </c:pt>
                      <c:pt idx="311">
                        <c:v>43511</c:v>
                      </c:pt>
                      <c:pt idx="312">
                        <c:v>43518</c:v>
                      </c:pt>
                      <c:pt idx="313">
                        <c:v>43525</c:v>
                      </c:pt>
                      <c:pt idx="314">
                        <c:v>43532</c:v>
                      </c:pt>
                      <c:pt idx="315">
                        <c:v>43539</c:v>
                      </c:pt>
                      <c:pt idx="316">
                        <c:v>43546</c:v>
                      </c:pt>
                      <c:pt idx="317">
                        <c:v>43553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Sheet1!$B$2:$B$319</c15:sqref>
                        </c15:formulaRef>
                      </c:ext>
                    </c:extLst>
                    <c:numCache>
                      <c:formatCode>@</c:formatCode>
                      <c:ptCount val="318"/>
                      <c:pt idx="0">
                        <c:v>60</c:v>
                      </c:pt>
                      <c:pt idx="1">
                        <c:v>60</c:v>
                      </c:pt>
                      <c:pt idx="2">
                        <c:v>60</c:v>
                      </c:pt>
                      <c:pt idx="3">
                        <c:v>70</c:v>
                      </c:pt>
                      <c:pt idx="4">
                        <c:v>70</c:v>
                      </c:pt>
                      <c:pt idx="5">
                        <c:v>60</c:v>
                      </c:pt>
                      <c:pt idx="6">
                        <c:v>60</c:v>
                      </c:pt>
                      <c:pt idx="7">
                        <c:v>60</c:v>
                      </c:pt>
                      <c:pt idx="8">
                        <c:v>70</c:v>
                      </c:pt>
                      <c:pt idx="9">
                        <c:v>60</c:v>
                      </c:pt>
                      <c:pt idx="10">
                        <c:v>90</c:v>
                      </c:pt>
                      <c:pt idx="11">
                        <c:v>90</c:v>
                      </c:pt>
                      <c:pt idx="12">
                        <c:v>100</c:v>
                      </c:pt>
                      <c:pt idx="13">
                        <c:v>100</c:v>
                      </c:pt>
                      <c:pt idx="14">
                        <c:v>100</c:v>
                      </c:pt>
                      <c:pt idx="15">
                        <c:v>100</c:v>
                      </c:pt>
                      <c:pt idx="16">
                        <c:v>100</c:v>
                      </c:pt>
                      <c:pt idx="17">
                        <c:v>110</c:v>
                      </c:pt>
                      <c:pt idx="18">
                        <c:v>90</c:v>
                      </c:pt>
                      <c:pt idx="19">
                        <c:v>100</c:v>
                      </c:pt>
                      <c:pt idx="20">
                        <c:v>120</c:v>
                      </c:pt>
                      <c:pt idx="21">
                        <c:v>110</c:v>
                      </c:pt>
                      <c:pt idx="22">
                        <c:v>110</c:v>
                      </c:pt>
                      <c:pt idx="23">
                        <c:v>110</c:v>
                      </c:pt>
                      <c:pt idx="24">
                        <c:v>115</c:v>
                      </c:pt>
                      <c:pt idx="25">
                        <c:v>110</c:v>
                      </c:pt>
                      <c:pt idx="26">
                        <c:v>110</c:v>
                      </c:pt>
                      <c:pt idx="27">
                        <c:v>120</c:v>
                      </c:pt>
                      <c:pt idx="28">
                        <c:v>120</c:v>
                      </c:pt>
                      <c:pt idx="29">
                        <c:v>120</c:v>
                      </c:pt>
                      <c:pt idx="30">
                        <c:v>120</c:v>
                      </c:pt>
                      <c:pt idx="31">
                        <c:v>130</c:v>
                      </c:pt>
                      <c:pt idx="32">
                        <c:v>120</c:v>
                      </c:pt>
                      <c:pt idx="33">
                        <c:v>120</c:v>
                      </c:pt>
                      <c:pt idx="34">
                        <c:v>130</c:v>
                      </c:pt>
                      <c:pt idx="35">
                        <c:v>130</c:v>
                      </c:pt>
                      <c:pt idx="36">
                        <c:v>130</c:v>
                      </c:pt>
                      <c:pt idx="37">
                        <c:v>140</c:v>
                      </c:pt>
                      <c:pt idx="38">
                        <c:v>140</c:v>
                      </c:pt>
                      <c:pt idx="39">
                        <c:v>140</c:v>
                      </c:pt>
                      <c:pt idx="40">
                        <c:v>130</c:v>
                      </c:pt>
                      <c:pt idx="41">
                        <c:v>130</c:v>
                      </c:pt>
                      <c:pt idx="42">
                        <c:v>130</c:v>
                      </c:pt>
                      <c:pt idx="43">
                        <c:v>130</c:v>
                      </c:pt>
                      <c:pt idx="44">
                        <c:v>130</c:v>
                      </c:pt>
                      <c:pt idx="45">
                        <c:v>140</c:v>
                      </c:pt>
                      <c:pt idx="46">
                        <c:v>140</c:v>
                      </c:pt>
                      <c:pt idx="47">
                        <c:v>130</c:v>
                      </c:pt>
                      <c:pt idx="48">
                        <c:v>130</c:v>
                      </c:pt>
                      <c:pt idx="51">
                        <c:v>130</c:v>
                      </c:pt>
                      <c:pt idx="52">
                        <c:v>100</c:v>
                      </c:pt>
                      <c:pt idx="53">
                        <c:v>100</c:v>
                      </c:pt>
                      <c:pt idx="54">
                        <c:v>110</c:v>
                      </c:pt>
                      <c:pt idx="55">
                        <c:v>100</c:v>
                      </c:pt>
                      <c:pt idx="56">
                        <c:v>90</c:v>
                      </c:pt>
                      <c:pt idx="57">
                        <c:v>80</c:v>
                      </c:pt>
                      <c:pt idx="58">
                        <c:v>90</c:v>
                      </c:pt>
                      <c:pt idx="59">
                        <c:v>80</c:v>
                      </c:pt>
                      <c:pt idx="60">
                        <c:v>120</c:v>
                      </c:pt>
                      <c:pt idx="61">
                        <c:v>120</c:v>
                      </c:pt>
                      <c:pt idx="62">
                        <c:v>150</c:v>
                      </c:pt>
                      <c:pt idx="63">
                        <c:v>160</c:v>
                      </c:pt>
                      <c:pt idx="64">
                        <c:v>160</c:v>
                      </c:pt>
                      <c:pt idx="65">
                        <c:v>160</c:v>
                      </c:pt>
                      <c:pt idx="66">
                        <c:v>160</c:v>
                      </c:pt>
                      <c:pt idx="67">
                        <c:v>180</c:v>
                      </c:pt>
                      <c:pt idx="68">
                        <c:v>190</c:v>
                      </c:pt>
                      <c:pt idx="69">
                        <c:v>190</c:v>
                      </c:pt>
                      <c:pt idx="70">
                        <c:v>230</c:v>
                      </c:pt>
                      <c:pt idx="71">
                        <c:v>230</c:v>
                      </c:pt>
                      <c:pt idx="72">
                        <c:v>320</c:v>
                      </c:pt>
                      <c:pt idx="73">
                        <c:v>330</c:v>
                      </c:pt>
                      <c:pt idx="74">
                        <c:v>330</c:v>
                      </c:pt>
                      <c:pt idx="75">
                        <c:v>350</c:v>
                      </c:pt>
                      <c:pt idx="76">
                        <c:v>350</c:v>
                      </c:pt>
                      <c:pt idx="77">
                        <c:v>350</c:v>
                      </c:pt>
                      <c:pt idx="78">
                        <c:v>350</c:v>
                      </c:pt>
                      <c:pt idx="79">
                        <c:v>380</c:v>
                      </c:pt>
                      <c:pt idx="80">
                        <c:v>380</c:v>
                      </c:pt>
                      <c:pt idx="81">
                        <c:v>400</c:v>
                      </c:pt>
                      <c:pt idx="82">
                        <c:v>400</c:v>
                      </c:pt>
                      <c:pt idx="83">
                        <c:v>400</c:v>
                      </c:pt>
                      <c:pt idx="84">
                        <c:v>350</c:v>
                      </c:pt>
                      <c:pt idx="85">
                        <c:v>350</c:v>
                      </c:pt>
                      <c:pt idx="86">
                        <c:v>350</c:v>
                      </c:pt>
                      <c:pt idx="87">
                        <c:v>350</c:v>
                      </c:pt>
                      <c:pt idx="88">
                        <c:v>375</c:v>
                      </c:pt>
                      <c:pt idx="89">
                        <c:v>425</c:v>
                      </c:pt>
                      <c:pt idx="90">
                        <c:v>425</c:v>
                      </c:pt>
                      <c:pt idx="91">
                        <c:v>425</c:v>
                      </c:pt>
                      <c:pt idx="92">
                        <c:v>400</c:v>
                      </c:pt>
                      <c:pt idx="93">
                        <c:v>420</c:v>
                      </c:pt>
                      <c:pt idx="94">
                        <c:v>400</c:v>
                      </c:pt>
                      <c:pt idx="96">
                        <c:v>450</c:v>
                      </c:pt>
                      <c:pt idx="97">
                        <c:v>450</c:v>
                      </c:pt>
                      <c:pt idx="98">
                        <c:v>425</c:v>
                      </c:pt>
                      <c:pt idx="99">
                        <c:v>425</c:v>
                      </c:pt>
                      <c:pt idx="100">
                        <c:v>425</c:v>
                      </c:pt>
                      <c:pt idx="101">
                        <c:v>425</c:v>
                      </c:pt>
                      <c:pt idx="102">
                        <c:v>425</c:v>
                      </c:pt>
                      <c:pt idx="103">
                        <c:v>400</c:v>
                      </c:pt>
                      <c:pt idx="104">
                        <c:v>375</c:v>
                      </c:pt>
                      <c:pt idx="105">
                        <c:v>350</c:v>
                      </c:pt>
                      <c:pt idx="106">
                        <c:v>350</c:v>
                      </c:pt>
                      <c:pt idx="107">
                        <c:v>325</c:v>
                      </c:pt>
                      <c:pt idx="108">
                        <c:v>325</c:v>
                      </c:pt>
                      <c:pt idx="109">
                        <c:v>300</c:v>
                      </c:pt>
                      <c:pt idx="110">
                        <c:v>350</c:v>
                      </c:pt>
                      <c:pt idx="111">
                        <c:v>350</c:v>
                      </c:pt>
                      <c:pt idx="112">
                        <c:v>350</c:v>
                      </c:pt>
                      <c:pt idx="113">
                        <c:v>350</c:v>
                      </c:pt>
                      <c:pt idx="114">
                        <c:v>350</c:v>
                      </c:pt>
                      <c:pt idx="115">
                        <c:v>375</c:v>
                      </c:pt>
                      <c:pt idx="116">
                        <c:v>375</c:v>
                      </c:pt>
                      <c:pt idx="117">
                        <c:v>375</c:v>
                      </c:pt>
                      <c:pt idx="118">
                        <c:v>400</c:v>
                      </c:pt>
                      <c:pt idx="119">
                        <c:v>425</c:v>
                      </c:pt>
                      <c:pt idx="120">
                        <c:v>425</c:v>
                      </c:pt>
                      <c:pt idx="121">
                        <c:v>450</c:v>
                      </c:pt>
                      <c:pt idx="122">
                        <c:v>450</c:v>
                      </c:pt>
                      <c:pt idx="123">
                        <c:v>450</c:v>
                      </c:pt>
                      <c:pt idx="124">
                        <c:v>450</c:v>
                      </c:pt>
                      <c:pt idx="125">
                        <c:v>450</c:v>
                      </c:pt>
                      <c:pt idx="127">
                        <c:v>475</c:v>
                      </c:pt>
                      <c:pt idx="128">
                        <c:v>475</c:v>
                      </c:pt>
                      <c:pt idx="129">
                        <c:v>500</c:v>
                      </c:pt>
                      <c:pt idx="130">
                        <c:v>475</c:v>
                      </c:pt>
                      <c:pt idx="132">
                        <c:v>500</c:v>
                      </c:pt>
                      <c:pt idx="133">
                        <c:v>500</c:v>
                      </c:pt>
                      <c:pt idx="134">
                        <c:v>475</c:v>
                      </c:pt>
                      <c:pt idx="135">
                        <c:v>450</c:v>
                      </c:pt>
                      <c:pt idx="136">
                        <c:v>400</c:v>
                      </c:pt>
                      <c:pt idx="137">
                        <c:v>400</c:v>
                      </c:pt>
                      <c:pt idx="139">
                        <c:v>150</c:v>
                      </c:pt>
                      <c:pt idx="140">
                        <c:v>150</c:v>
                      </c:pt>
                      <c:pt idx="141">
                        <c:v>175</c:v>
                      </c:pt>
                      <c:pt idx="142">
                        <c:v>175</c:v>
                      </c:pt>
                      <c:pt idx="143">
                        <c:v>185</c:v>
                      </c:pt>
                      <c:pt idx="144">
                        <c:v>225</c:v>
                      </c:pt>
                      <c:pt idx="145">
                        <c:v>225</c:v>
                      </c:pt>
                      <c:pt idx="146">
                        <c:v>225</c:v>
                      </c:pt>
                      <c:pt idx="147">
                        <c:v>180</c:v>
                      </c:pt>
                      <c:pt idx="148">
                        <c:v>180</c:v>
                      </c:pt>
                      <c:pt idx="149">
                        <c:v>160</c:v>
                      </c:pt>
                      <c:pt idx="151">
                        <c:v>140</c:v>
                      </c:pt>
                      <c:pt idx="152">
                        <c:v>140</c:v>
                      </c:pt>
                      <c:pt idx="153">
                        <c:v>50</c:v>
                      </c:pt>
                      <c:pt idx="154">
                        <c:v>50</c:v>
                      </c:pt>
                      <c:pt idx="155">
                        <c:v>50</c:v>
                      </c:pt>
                      <c:pt idx="156">
                        <c:v>50</c:v>
                      </c:pt>
                      <c:pt idx="157">
                        <c:v>50</c:v>
                      </c:pt>
                      <c:pt idx="158">
                        <c:v>50</c:v>
                      </c:pt>
                      <c:pt idx="159">
                        <c:v>60</c:v>
                      </c:pt>
                      <c:pt idx="160">
                        <c:v>60</c:v>
                      </c:pt>
                      <c:pt idx="161">
                        <c:v>60</c:v>
                      </c:pt>
                      <c:pt idx="162">
                        <c:v>60</c:v>
                      </c:pt>
                      <c:pt idx="163">
                        <c:v>60</c:v>
                      </c:pt>
                      <c:pt idx="164">
                        <c:v>70</c:v>
                      </c:pt>
                      <c:pt idx="165">
                        <c:v>70</c:v>
                      </c:pt>
                      <c:pt idx="166">
                        <c:v>70</c:v>
                      </c:pt>
                      <c:pt idx="167">
                        <c:v>125</c:v>
                      </c:pt>
                      <c:pt idx="168">
                        <c:v>100</c:v>
                      </c:pt>
                      <c:pt idx="169">
                        <c:v>100</c:v>
                      </c:pt>
                      <c:pt idx="170">
                        <c:v>100</c:v>
                      </c:pt>
                      <c:pt idx="171">
                        <c:v>50</c:v>
                      </c:pt>
                      <c:pt idx="172">
                        <c:v>50</c:v>
                      </c:pt>
                      <c:pt idx="173">
                        <c:v>50</c:v>
                      </c:pt>
                      <c:pt idx="174">
                        <c:v>50</c:v>
                      </c:pt>
                      <c:pt idx="175">
                        <c:v>50</c:v>
                      </c:pt>
                      <c:pt idx="176">
                        <c:v>50</c:v>
                      </c:pt>
                      <c:pt idx="177">
                        <c:v>50</c:v>
                      </c:pt>
                      <c:pt idx="178">
                        <c:v>50</c:v>
                      </c:pt>
                      <c:pt idx="179">
                        <c:v>50</c:v>
                      </c:pt>
                      <c:pt idx="180">
                        <c:v>50</c:v>
                      </c:pt>
                      <c:pt idx="181">
                        <c:v>50</c:v>
                      </c:pt>
                      <c:pt idx="182">
                        <c:v>100</c:v>
                      </c:pt>
                      <c:pt idx="183">
                        <c:v>100</c:v>
                      </c:pt>
                      <c:pt idx="184">
                        <c:v>100</c:v>
                      </c:pt>
                      <c:pt idx="185">
                        <c:v>100</c:v>
                      </c:pt>
                      <c:pt idx="186">
                        <c:v>75</c:v>
                      </c:pt>
                      <c:pt idx="187">
                        <c:v>50</c:v>
                      </c:pt>
                      <c:pt idx="188">
                        <c:v>50</c:v>
                      </c:pt>
                      <c:pt idx="189">
                        <c:v>50</c:v>
                      </c:pt>
                      <c:pt idx="190">
                        <c:v>40</c:v>
                      </c:pt>
                      <c:pt idx="191">
                        <c:v>20</c:v>
                      </c:pt>
                      <c:pt idx="192">
                        <c:v>25</c:v>
                      </c:pt>
                      <c:pt idx="193">
                        <c:v>20</c:v>
                      </c:pt>
                      <c:pt idx="194">
                        <c:v>20</c:v>
                      </c:pt>
                      <c:pt idx="195">
                        <c:v>20</c:v>
                      </c:pt>
                      <c:pt idx="196">
                        <c:v>20</c:v>
                      </c:pt>
                      <c:pt idx="197">
                        <c:v>20</c:v>
                      </c:pt>
                      <c:pt idx="198">
                        <c:v>10</c:v>
                      </c:pt>
                      <c:pt idx="199">
                        <c:v>20</c:v>
                      </c:pt>
                      <c:pt idx="200">
                        <c:v>20</c:v>
                      </c:pt>
                      <c:pt idx="201">
                        <c:v>30</c:v>
                      </c:pt>
                      <c:pt idx="202">
                        <c:v>30</c:v>
                      </c:pt>
                      <c:pt idx="203">
                        <c:v>40</c:v>
                      </c:pt>
                      <c:pt idx="204">
                        <c:v>40</c:v>
                      </c:pt>
                      <c:pt idx="205">
                        <c:v>40</c:v>
                      </c:pt>
                      <c:pt idx="206">
                        <c:v>50</c:v>
                      </c:pt>
                      <c:pt idx="207">
                        <c:v>60</c:v>
                      </c:pt>
                      <c:pt idx="208">
                        <c:v>70</c:v>
                      </c:pt>
                      <c:pt idx="209">
                        <c:v>70</c:v>
                      </c:pt>
                      <c:pt idx="210">
                        <c:v>60</c:v>
                      </c:pt>
                      <c:pt idx="211">
                        <c:v>60</c:v>
                      </c:pt>
                      <c:pt idx="212">
                        <c:v>60</c:v>
                      </c:pt>
                      <c:pt idx="213">
                        <c:v>30</c:v>
                      </c:pt>
                      <c:pt idx="214">
                        <c:v>40</c:v>
                      </c:pt>
                      <c:pt idx="215">
                        <c:v>40</c:v>
                      </c:pt>
                      <c:pt idx="216">
                        <c:v>40</c:v>
                      </c:pt>
                      <c:pt idx="217">
                        <c:v>40</c:v>
                      </c:pt>
                      <c:pt idx="218">
                        <c:v>50</c:v>
                      </c:pt>
                      <c:pt idx="219">
                        <c:v>60</c:v>
                      </c:pt>
                      <c:pt idx="220">
                        <c:v>70</c:v>
                      </c:pt>
                      <c:pt idx="221">
                        <c:v>60</c:v>
                      </c:pt>
                      <c:pt idx="222">
                        <c:v>70</c:v>
                      </c:pt>
                      <c:pt idx="223">
                        <c:v>70</c:v>
                      </c:pt>
                      <c:pt idx="224">
                        <c:v>70</c:v>
                      </c:pt>
                      <c:pt idx="225">
                        <c:v>60</c:v>
                      </c:pt>
                      <c:pt idx="226">
                        <c:v>60</c:v>
                      </c:pt>
                      <c:pt idx="227">
                        <c:v>70</c:v>
                      </c:pt>
                      <c:pt idx="228">
                        <c:v>70</c:v>
                      </c:pt>
                      <c:pt idx="229">
                        <c:v>60</c:v>
                      </c:pt>
                      <c:pt idx="230">
                        <c:v>70</c:v>
                      </c:pt>
                      <c:pt idx="231">
                        <c:v>60</c:v>
                      </c:pt>
                      <c:pt idx="232">
                        <c:v>60</c:v>
                      </c:pt>
                      <c:pt idx="233">
                        <c:v>60</c:v>
                      </c:pt>
                      <c:pt idx="234">
                        <c:v>60</c:v>
                      </c:pt>
                      <c:pt idx="235">
                        <c:v>60</c:v>
                      </c:pt>
                      <c:pt idx="236">
                        <c:v>60</c:v>
                      </c:pt>
                      <c:pt idx="237">
                        <c:v>60</c:v>
                      </c:pt>
                      <c:pt idx="239">
                        <c:v>70</c:v>
                      </c:pt>
                      <c:pt idx="240">
                        <c:v>70</c:v>
                      </c:pt>
                      <c:pt idx="241">
                        <c:v>60</c:v>
                      </c:pt>
                      <c:pt idx="242">
                        <c:v>70</c:v>
                      </c:pt>
                      <c:pt idx="243">
                        <c:v>70</c:v>
                      </c:pt>
                      <c:pt idx="244">
                        <c:v>70</c:v>
                      </c:pt>
                      <c:pt idx="245">
                        <c:v>70</c:v>
                      </c:pt>
                      <c:pt idx="246">
                        <c:v>70</c:v>
                      </c:pt>
                      <c:pt idx="247">
                        <c:v>65</c:v>
                      </c:pt>
                      <c:pt idx="248">
                        <c:v>90</c:v>
                      </c:pt>
                      <c:pt idx="249">
                        <c:v>90</c:v>
                      </c:pt>
                      <c:pt idx="250">
                        <c:v>90</c:v>
                      </c:pt>
                      <c:pt idx="251">
                        <c:v>120</c:v>
                      </c:pt>
                      <c:pt idx="252">
                        <c:v>100</c:v>
                      </c:pt>
                      <c:pt idx="253">
                        <c:v>100</c:v>
                      </c:pt>
                      <c:pt idx="254">
                        <c:v>90</c:v>
                      </c:pt>
                      <c:pt idx="255">
                        <c:v>90</c:v>
                      </c:pt>
                      <c:pt idx="256">
                        <c:v>85</c:v>
                      </c:pt>
                      <c:pt idx="257">
                        <c:v>85</c:v>
                      </c:pt>
                      <c:pt idx="258">
                        <c:v>85</c:v>
                      </c:pt>
                      <c:pt idx="259">
                        <c:v>85</c:v>
                      </c:pt>
                      <c:pt idx="260">
                        <c:v>50</c:v>
                      </c:pt>
                      <c:pt idx="261">
                        <c:v>60</c:v>
                      </c:pt>
                      <c:pt idx="262">
                        <c:v>50</c:v>
                      </c:pt>
                      <c:pt idx="263">
                        <c:v>50</c:v>
                      </c:pt>
                      <c:pt idx="264">
                        <c:v>50</c:v>
                      </c:pt>
                      <c:pt idx="265">
                        <c:v>40</c:v>
                      </c:pt>
                      <c:pt idx="266">
                        <c:v>40</c:v>
                      </c:pt>
                      <c:pt idx="267">
                        <c:v>20</c:v>
                      </c:pt>
                      <c:pt idx="268">
                        <c:v>20</c:v>
                      </c:pt>
                      <c:pt idx="269">
                        <c:v>20</c:v>
                      </c:pt>
                      <c:pt idx="270">
                        <c:v>20</c:v>
                      </c:pt>
                      <c:pt idx="271">
                        <c:v>20</c:v>
                      </c:pt>
                      <c:pt idx="272">
                        <c:v>20</c:v>
                      </c:pt>
                      <c:pt idx="273">
                        <c:v>20</c:v>
                      </c:pt>
                      <c:pt idx="274">
                        <c:v>20</c:v>
                      </c:pt>
                      <c:pt idx="275">
                        <c:v>20</c:v>
                      </c:pt>
                      <c:pt idx="276">
                        <c:v>20</c:v>
                      </c:pt>
                      <c:pt idx="277">
                        <c:v>20</c:v>
                      </c:pt>
                      <c:pt idx="278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CAEC-451E-B00D-B1EA76F4243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High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Sheet1!$A$2:$A$319</c15:sqref>
                        </c15:formulaRef>
                      </c:ext>
                    </c:extLst>
                    <c:numCache>
                      <c:formatCode>[$-1009]d\-mmm\-yy;@</c:formatCode>
                      <c:ptCount val="318"/>
                      <c:pt idx="0">
                        <c:v>41278</c:v>
                      </c:pt>
                      <c:pt idx="1">
                        <c:v>41285</c:v>
                      </c:pt>
                      <c:pt idx="2">
                        <c:v>41292</c:v>
                      </c:pt>
                      <c:pt idx="3">
                        <c:v>41299</c:v>
                      </c:pt>
                      <c:pt idx="4">
                        <c:v>41306</c:v>
                      </c:pt>
                      <c:pt idx="5">
                        <c:v>41313</c:v>
                      </c:pt>
                      <c:pt idx="6">
                        <c:v>41320</c:v>
                      </c:pt>
                      <c:pt idx="7">
                        <c:v>41327</c:v>
                      </c:pt>
                      <c:pt idx="8">
                        <c:v>41334</c:v>
                      </c:pt>
                      <c:pt idx="9">
                        <c:v>41341</c:v>
                      </c:pt>
                      <c:pt idx="10">
                        <c:v>41348</c:v>
                      </c:pt>
                      <c:pt idx="11">
                        <c:v>41355</c:v>
                      </c:pt>
                      <c:pt idx="12">
                        <c:v>41362</c:v>
                      </c:pt>
                      <c:pt idx="13">
                        <c:v>41369</c:v>
                      </c:pt>
                      <c:pt idx="14">
                        <c:v>41376</c:v>
                      </c:pt>
                      <c:pt idx="15">
                        <c:v>41383</c:v>
                      </c:pt>
                      <c:pt idx="16">
                        <c:v>41390</c:v>
                      </c:pt>
                      <c:pt idx="17">
                        <c:v>41397</c:v>
                      </c:pt>
                      <c:pt idx="18">
                        <c:v>41404</c:v>
                      </c:pt>
                      <c:pt idx="19">
                        <c:v>41411</c:v>
                      </c:pt>
                      <c:pt idx="20">
                        <c:v>41418</c:v>
                      </c:pt>
                      <c:pt idx="21">
                        <c:v>41425</c:v>
                      </c:pt>
                      <c:pt idx="22">
                        <c:v>41432</c:v>
                      </c:pt>
                      <c:pt idx="23">
                        <c:v>41439</c:v>
                      </c:pt>
                      <c:pt idx="24">
                        <c:v>41446</c:v>
                      </c:pt>
                      <c:pt idx="25">
                        <c:v>41453</c:v>
                      </c:pt>
                      <c:pt idx="26">
                        <c:v>41460</c:v>
                      </c:pt>
                      <c:pt idx="27">
                        <c:v>41467</c:v>
                      </c:pt>
                      <c:pt idx="28">
                        <c:v>41474</c:v>
                      </c:pt>
                      <c:pt idx="29">
                        <c:v>41481</c:v>
                      </c:pt>
                      <c:pt idx="30">
                        <c:v>41488</c:v>
                      </c:pt>
                      <c:pt idx="31">
                        <c:v>41495</c:v>
                      </c:pt>
                      <c:pt idx="32">
                        <c:v>41502</c:v>
                      </c:pt>
                      <c:pt idx="33">
                        <c:v>41509</c:v>
                      </c:pt>
                      <c:pt idx="34">
                        <c:v>41516</c:v>
                      </c:pt>
                      <c:pt idx="35">
                        <c:v>41523</c:v>
                      </c:pt>
                      <c:pt idx="36">
                        <c:v>41530</c:v>
                      </c:pt>
                      <c:pt idx="37">
                        <c:v>41537</c:v>
                      </c:pt>
                      <c:pt idx="38">
                        <c:v>41544</c:v>
                      </c:pt>
                      <c:pt idx="39">
                        <c:v>41551</c:v>
                      </c:pt>
                      <c:pt idx="40">
                        <c:v>41558</c:v>
                      </c:pt>
                      <c:pt idx="41">
                        <c:v>41565</c:v>
                      </c:pt>
                      <c:pt idx="42">
                        <c:v>41572</c:v>
                      </c:pt>
                      <c:pt idx="43">
                        <c:v>41579</c:v>
                      </c:pt>
                      <c:pt idx="44">
                        <c:v>41593</c:v>
                      </c:pt>
                      <c:pt idx="45">
                        <c:v>41600</c:v>
                      </c:pt>
                      <c:pt idx="46">
                        <c:v>41607</c:v>
                      </c:pt>
                      <c:pt idx="47">
                        <c:v>41614</c:v>
                      </c:pt>
                      <c:pt idx="48">
                        <c:v>41621</c:v>
                      </c:pt>
                      <c:pt idx="49">
                        <c:v>41628</c:v>
                      </c:pt>
                      <c:pt idx="50">
                        <c:v>41635</c:v>
                      </c:pt>
                      <c:pt idx="51">
                        <c:v>41642</c:v>
                      </c:pt>
                      <c:pt idx="52">
                        <c:v>41649</c:v>
                      </c:pt>
                      <c:pt idx="53">
                        <c:v>41656</c:v>
                      </c:pt>
                      <c:pt idx="54">
                        <c:v>41670</c:v>
                      </c:pt>
                      <c:pt idx="55">
                        <c:v>41677</c:v>
                      </c:pt>
                      <c:pt idx="56">
                        <c:v>41684</c:v>
                      </c:pt>
                      <c:pt idx="57">
                        <c:v>41691</c:v>
                      </c:pt>
                      <c:pt idx="58">
                        <c:v>41698</c:v>
                      </c:pt>
                      <c:pt idx="59">
                        <c:v>41705</c:v>
                      </c:pt>
                      <c:pt idx="60">
                        <c:v>41712</c:v>
                      </c:pt>
                      <c:pt idx="61">
                        <c:v>41719</c:v>
                      </c:pt>
                      <c:pt idx="62">
                        <c:v>41726</c:v>
                      </c:pt>
                      <c:pt idx="63">
                        <c:v>41733</c:v>
                      </c:pt>
                      <c:pt idx="64">
                        <c:v>41740</c:v>
                      </c:pt>
                      <c:pt idx="65">
                        <c:v>41747</c:v>
                      </c:pt>
                      <c:pt idx="66">
                        <c:v>41754</c:v>
                      </c:pt>
                      <c:pt idx="67">
                        <c:v>41761</c:v>
                      </c:pt>
                      <c:pt idx="68">
                        <c:v>41768</c:v>
                      </c:pt>
                      <c:pt idx="69">
                        <c:v>41775</c:v>
                      </c:pt>
                      <c:pt idx="70">
                        <c:v>41782</c:v>
                      </c:pt>
                      <c:pt idx="71">
                        <c:v>41789</c:v>
                      </c:pt>
                      <c:pt idx="72">
                        <c:v>41796</c:v>
                      </c:pt>
                      <c:pt idx="73">
                        <c:v>41803</c:v>
                      </c:pt>
                      <c:pt idx="74">
                        <c:v>41810</c:v>
                      </c:pt>
                      <c:pt idx="75">
                        <c:v>41817</c:v>
                      </c:pt>
                      <c:pt idx="76">
                        <c:v>41824</c:v>
                      </c:pt>
                      <c:pt idx="77">
                        <c:v>41831</c:v>
                      </c:pt>
                      <c:pt idx="78">
                        <c:v>41838</c:v>
                      </c:pt>
                      <c:pt idx="79">
                        <c:v>41845</c:v>
                      </c:pt>
                      <c:pt idx="80">
                        <c:v>41852</c:v>
                      </c:pt>
                      <c:pt idx="81">
                        <c:v>41859</c:v>
                      </c:pt>
                      <c:pt idx="82">
                        <c:v>41866</c:v>
                      </c:pt>
                      <c:pt idx="83">
                        <c:v>41873</c:v>
                      </c:pt>
                      <c:pt idx="84">
                        <c:v>41880</c:v>
                      </c:pt>
                      <c:pt idx="85">
                        <c:v>41887</c:v>
                      </c:pt>
                      <c:pt idx="86">
                        <c:v>41894</c:v>
                      </c:pt>
                      <c:pt idx="87">
                        <c:v>41901</c:v>
                      </c:pt>
                      <c:pt idx="88">
                        <c:v>41908</c:v>
                      </c:pt>
                      <c:pt idx="89">
                        <c:v>41915</c:v>
                      </c:pt>
                      <c:pt idx="90">
                        <c:v>41922</c:v>
                      </c:pt>
                      <c:pt idx="91">
                        <c:v>41929</c:v>
                      </c:pt>
                      <c:pt idx="92">
                        <c:v>41936</c:v>
                      </c:pt>
                      <c:pt idx="93">
                        <c:v>41943</c:v>
                      </c:pt>
                      <c:pt idx="94">
                        <c:v>41950</c:v>
                      </c:pt>
                      <c:pt idx="95">
                        <c:v>41957</c:v>
                      </c:pt>
                      <c:pt idx="96">
                        <c:v>41964</c:v>
                      </c:pt>
                      <c:pt idx="97">
                        <c:v>41978</c:v>
                      </c:pt>
                      <c:pt idx="98">
                        <c:v>41985</c:v>
                      </c:pt>
                      <c:pt idx="99">
                        <c:v>41992</c:v>
                      </c:pt>
                      <c:pt idx="100">
                        <c:v>41999</c:v>
                      </c:pt>
                      <c:pt idx="101">
                        <c:v>42006</c:v>
                      </c:pt>
                      <c:pt idx="102">
                        <c:v>42013</c:v>
                      </c:pt>
                      <c:pt idx="103">
                        <c:v>42020</c:v>
                      </c:pt>
                      <c:pt idx="104">
                        <c:v>42027</c:v>
                      </c:pt>
                      <c:pt idx="105">
                        <c:v>42034</c:v>
                      </c:pt>
                      <c:pt idx="106">
                        <c:v>42041</c:v>
                      </c:pt>
                      <c:pt idx="107">
                        <c:v>42048</c:v>
                      </c:pt>
                      <c:pt idx="108">
                        <c:v>42055</c:v>
                      </c:pt>
                      <c:pt idx="109">
                        <c:v>42062</c:v>
                      </c:pt>
                      <c:pt idx="110">
                        <c:v>42069</c:v>
                      </c:pt>
                      <c:pt idx="111">
                        <c:v>42076</c:v>
                      </c:pt>
                      <c:pt idx="112">
                        <c:v>42083</c:v>
                      </c:pt>
                      <c:pt idx="113">
                        <c:v>42090</c:v>
                      </c:pt>
                      <c:pt idx="114">
                        <c:v>42097</c:v>
                      </c:pt>
                      <c:pt idx="115">
                        <c:v>42104</c:v>
                      </c:pt>
                      <c:pt idx="116">
                        <c:v>42111</c:v>
                      </c:pt>
                      <c:pt idx="117">
                        <c:v>42118</c:v>
                      </c:pt>
                      <c:pt idx="118">
                        <c:v>42125</c:v>
                      </c:pt>
                      <c:pt idx="119">
                        <c:v>42132</c:v>
                      </c:pt>
                      <c:pt idx="120">
                        <c:v>42139</c:v>
                      </c:pt>
                      <c:pt idx="121">
                        <c:v>42146</c:v>
                      </c:pt>
                      <c:pt idx="122">
                        <c:v>42153</c:v>
                      </c:pt>
                      <c:pt idx="123">
                        <c:v>42160</c:v>
                      </c:pt>
                      <c:pt idx="124">
                        <c:v>42167</c:v>
                      </c:pt>
                      <c:pt idx="125">
                        <c:v>42174</c:v>
                      </c:pt>
                      <c:pt idx="126">
                        <c:v>42181</c:v>
                      </c:pt>
                      <c:pt idx="127">
                        <c:v>42188</c:v>
                      </c:pt>
                      <c:pt idx="128">
                        <c:v>42195</c:v>
                      </c:pt>
                      <c:pt idx="129">
                        <c:v>42202</c:v>
                      </c:pt>
                      <c:pt idx="130">
                        <c:v>42209</c:v>
                      </c:pt>
                      <c:pt idx="131">
                        <c:v>42216</c:v>
                      </c:pt>
                      <c:pt idx="132">
                        <c:v>42223</c:v>
                      </c:pt>
                      <c:pt idx="133">
                        <c:v>42230</c:v>
                      </c:pt>
                      <c:pt idx="134">
                        <c:v>42237</c:v>
                      </c:pt>
                      <c:pt idx="135">
                        <c:v>42244</c:v>
                      </c:pt>
                      <c:pt idx="136">
                        <c:v>42251</c:v>
                      </c:pt>
                      <c:pt idx="137">
                        <c:v>42265</c:v>
                      </c:pt>
                      <c:pt idx="138">
                        <c:v>42272</c:v>
                      </c:pt>
                      <c:pt idx="139">
                        <c:v>42279</c:v>
                      </c:pt>
                      <c:pt idx="140">
                        <c:v>42286</c:v>
                      </c:pt>
                      <c:pt idx="141">
                        <c:v>42293</c:v>
                      </c:pt>
                      <c:pt idx="142">
                        <c:v>42300</c:v>
                      </c:pt>
                      <c:pt idx="143">
                        <c:v>42307</c:v>
                      </c:pt>
                      <c:pt idx="144">
                        <c:v>42314</c:v>
                      </c:pt>
                      <c:pt idx="145">
                        <c:v>42328</c:v>
                      </c:pt>
                      <c:pt idx="146">
                        <c:v>42335</c:v>
                      </c:pt>
                      <c:pt idx="147">
                        <c:v>42342</c:v>
                      </c:pt>
                      <c:pt idx="148">
                        <c:v>42349</c:v>
                      </c:pt>
                      <c:pt idx="149">
                        <c:v>42356</c:v>
                      </c:pt>
                      <c:pt idx="150">
                        <c:v>42363</c:v>
                      </c:pt>
                      <c:pt idx="151">
                        <c:v>42370</c:v>
                      </c:pt>
                      <c:pt idx="152">
                        <c:v>42377</c:v>
                      </c:pt>
                      <c:pt idx="153">
                        <c:v>42384</c:v>
                      </c:pt>
                      <c:pt idx="154">
                        <c:v>42391</c:v>
                      </c:pt>
                      <c:pt idx="155">
                        <c:v>42398</c:v>
                      </c:pt>
                      <c:pt idx="156">
                        <c:v>42405</c:v>
                      </c:pt>
                      <c:pt idx="157">
                        <c:v>42412</c:v>
                      </c:pt>
                      <c:pt idx="158">
                        <c:v>42419</c:v>
                      </c:pt>
                      <c:pt idx="159">
                        <c:v>42426</c:v>
                      </c:pt>
                      <c:pt idx="160">
                        <c:v>42433</c:v>
                      </c:pt>
                      <c:pt idx="161">
                        <c:v>42440</c:v>
                      </c:pt>
                      <c:pt idx="162">
                        <c:v>42447</c:v>
                      </c:pt>
                      <c:pt idx="163">
                        <c:v>42454</c:v>
                      </c:pt>
                      <c:pt idx="164">
                        <c:v>42461</c:v>
                      </c:pt>
                      <c:pt idx="165">
                        <c:v>42468</c:v>
                      </c:pt>
                      <c:pt idx="166">
                        <c:v>42475</c:v>
                      </c:pt>
                      <c:pt idx="167">
                        <c:v>42482</c:v>
                      </c:pt>
                      <c:pt idx="168">
                        <c:v>42489</c:v>
                      </c:pt>
                      <c:pt idx="169">
                        <c:v>42496</c:v>
                      </c:pt>
                      <c:pt idx="170">
                        <c:v>42503</c:v>
                      </c:pt>
                      <c:pt idx="171">
                        <c:v>42510</c:v>
                      </c:pt>
                      <c:pt idx="172">
                        <c:v>42517</c:v>
                      </c:pt>
                      <c:pt idx="173">
                        <c:v>42524</c:v>
                      </c:pt>
                      <c:pt idx="174">
                        <c:v>42531</c:v>
                      </c:pt>
                      <c:pt idx="175">
                        <c:v>42538</c:v>
                      </c:pt>
                      <c:pt idx="176">
                        <c:v>42545</c:v>
                      </c:pt>
                      <c:pt idx="177">
                        <c:v>42552</c:v>
                      </c:pt>
                      <c:pt idx="178">
                        <c:v>42559</c:v>
                      </c:pt>
                      <c:pt idx="179">
                        <c:v>42566</c:v>
                      </c:pt>
                      <c:pt idx="180">
                        <c:v>42573</c:v>
                      </c:pt>
                      <c:pt idx="181">
                        <c:v>42580</c:v>
                      </c:pt>
                      <c:pt idx="182">
                        <c:v>42587</c:v>
                      </c:pt>
                      <c:pt idx="183">
                        <c:v>42594</c:v>
                      </c:pt>
                      <c:pt idx="184">
                        <c:v>42601</c:v>
                      </c:pt>
                      <c:pt idx="185">
                        <c:v>42608</c:v>
                      </c:pt>
                      <c:pt idx="186">
                        <c:v>42615</c:v>
                      </c:pt>
                      <c:pt idx="187">
                        <c:v>42622</c:v>
                      </c:pt>
                      <c:pt idx="188">
                        <c:v>42629</c:v>
                      </c:pt>
                      <c:pt idx="189">
                        <c:v>42636</c:v>
                      </c:pt>
                      <c:pt idx="190">
                        <c:v>42643</c:v>
                      </c:pt>
                      <c:pt idx="191">
                        <c:v>42650</c:v>
                      </c:pt>
                      <c:pt idx="192">
                        <c:v>42657</c:v>
                      </c:pt>
                      <c:pt idx="193">
                        <c:v>42664</c:v>
                      </c:pt>
                      <c:pt idx="194">
                        <c:v>42671</c:v>
                      </c:pt>
                      <c:pt idx="195">
                        <c:v>42678</c:v>
                      </c:pt>
                      <c:pt idx="196">
                        <c:v>42685</c:v>
                      </c:pt>
                      <c:pt idx="197">
                        <c:v>42692</c:v>
                      </c:pt>
                      <c:pt idx="198">
                        <c:v>42706</c:v>
                      </c:pt>
                      <c:pt idx="199">
                        <c:v>42713</c:v>
                      </c:pt>
                      <c:pt idx="200">
                        <c:v>42720</c:v>
                      </c:pt>
                      <c:pt idx="201">
                        <c:v>42727</c:v>
                      </c:pt>
                      <c:pt idx="202">
                        <c:v>42734</c:v>
                      </c:pt>
                      <c:pt idx="203">
                        <c:v>42741</c:v>
                      </c:pt>
                      <c:pt idx="204">
                        <c:v>42748</c:v>
                      </c:pt>
                      <c:pt idx="205">
                        <c:v>42755</c:v>
                      </c:pt>
                      <c:pt idx="206">
                        <c:v>42762</c:v>
                      </c:pt>
                      <c:pt idx="207">
                        <c:v>42776</c:v>
                      </c:pt>
                      <c:pt idx="208">
                        <c:v>42783</c:v>
                      </c:pt>
                      <c:pt idx="209">
                        <c:v>42790</c:v>
                      </c:pt>
                      <c:pt idx="210">
                        <c:v>42797</c:v>
                      </c:pt>
                      <c:pt idx="211">
                        <c:v>42804</c:v>
                      </c:pt>
                      <c:pt idx="212">
                        <c:v>42811</c:v>
                      </c:pt>
                      <c:pt idx="213">
                        <c:v>42818</c:v>
                      </c:pt>
                      <c:pt idx="214">
                        <c:v>42825</c:v>
                      </c:pt>
                      <c:pt idx="215">
                        <c:v>42832</c:v>
                      </c:pt>
                      <c:pt idx="216">
                        <c:v>42839</c:v>
                      </c:pt>
                      <c:pt idx="217">
                        <c:v>42846</c:v>
                      </c:pt>
                      <c:pt idx="218">
                        <c:v>42853</c:v>
                      </c:pt>
                      <c:pt idx="219">
                        <c:v>42860</c:v>
                      </c:pt>
                      <c:pt idx="220">
                        <c:v>42867</c:v>
                      </c:pt>
                      <c:pt idx="221">
                        <c:v>42874</c:v>
                      </c:pt>
                      <c:pt idx="222">
                        <c:v>42881</c:v>
                      </c:pt>
                      <c:pt idx="223">
                        <c:v>42888</c:v>
                      </c:pt>
                      <c:pt idx="224">
                        <c:v>42895</c:v>
                      </c:pt>
                      <c:pt idx="225">
                        <c:v>42902</c:v>
                      </c:pt>
                      <c:pt idx="226">
                        <c:v>42909</c:v>
                      </c:pt>
                      <c:pt idx="227">
                        <c:v>42916</c:v>
                      </c:pt>
                      <c:pt idx="228">
                        <c:v>42923</c:v>
                      </c:pt>
                      <c:pt idx="229">
                        <c:v>42930</c:v>
                      </c:pt>
                      <c:pt idx="230">
                        <c:v>42937</c:v>
                      </c:pt>
                      <c:pt idx="231">
                        <c:v>42944</c:v>
                      </c:pt>
                      <c:pt idx="232">
                        <c:v>42951</c:v>
                      </c:pt>
                      <c:pt idx="233">
                        <c:v>42958</c:v>
                      </c:pt>
                      <c:pt idx="234">
                        <c:v>42965</c:v>
                      </c:pt>
                      <c:pt idx="235">
                        <c:v>42972</c:v>
                      </c:pt>
                      <c:pt idx="236">
                        <c:v>42979</c:v>
                      </c:pt>
                      <c:pt idx="237">
                        <c:v>42986</c:v>
                      </c:pt>
                      <c:pt idx="238">
                        <c:v>42993</c:v>
                      </c:pt>
                      <c:pt idx="239">
                        <c:v>43000</c:v>
                      </c:pt>
                      <c:pt idx="240">
                        <c:v>43007</c:v>
                      </c:pt>
                      <c:pt idx="241">
                        <c:v>43014</c:v>
                      </c:pt>
                      <c:pt idx="242">
                        <c:v>43021</c:v>
                      </c:pt>
                      <c:pt idx="243">
                        <c:v>43028</c:v>
                      </c:pt>
                      <c:pt idx="244">
                        <c:v>43035</c:v>
                      </c:pt>
                      <c:pt idx="245">
                        <c:v>43042</c:v>
                      </c:pt>
                      <c:pt idx="246">
                        <c:v>43049</c:v>
                      </c:pt>
                      <c:pt idx="247">
                        <c:v>43056</c:v>
                      </c:pt>
                      <c:pt idx="248">
                        <c:v>43063</c:v>
                      </c:pt>
                      <c:pt idx="249">
                        <c:v>43070</c:v>
                      </c:pt>
                      <c:pt idx="250">
                        <c:v>43077</c:v>
                      </c:pt>
                      <c:pt idx="251">
                        <c:v>43084</c:v>
                      </c:pt>
                      <c:pt idx="252">
                        <c:v>43091</c:v>
                      </c:pt>
                      <c:pt idx="253">
                        <c:v>43098</c:v>
                      </c:pt>
                      <c:pt idx="254">
                        <c:v>43105</c:v>
                      </c:pt>
                      <c:pt idx="255">
                        <c:v>43112</c:v>
                      </c:pt>
                      <c:pt idx="256">
                        <c:v>43119</c:v>
                      </c:pt>
                      <c:pt idx="257">
                        <c:v>43126</c:v>
                      </c:pt>
                      <c:pt idx="258">
                        <c:v>43140</c:v>
                      </c:pt>
                      <c:pt idx="259">
                        <c:v>43147</c:v>
                      </c:pt>
                      <c:pt idx="260">
                        <c:v>43154</c:v>
                      </c:pt>
                      <c:pt idx="261">
                        <c:v>43161</c:v>
                      </c:pt>
                      <c:pt idx="262">
                        <c:v>43168</c:v>
                      </c:pt>
                      <c:pt idx="263">
                        <c:v>43175</c:v>
                      </c:pt>
                      <c:pt idx="264">
                        <c:v>43182</c:v>
                      </c:pt>
                      <c:pt idx="265">
                        <c:v>43189</c:v>
                      </c:pt>
                      <c:pt idx="266">
                        <c:v>43196</c:v>
                      </c:pt>
                      <c:pt idx="267">
                        <c:v>43203</c:v>
                      </c:pt>
                      <c:pt idx="268">
                        <c:v>43210</c:v>
                      </c:pt>
                      <c:pt idx="269">
                        <c:v>43217</c:v>
                      </c:pt>
                      <c:pt idx="270">
                        <c:v>43224</c:v>
                      </c:pt>
                      <c:pt idx="271">
                        <c:v>43231</c:v>
                      </c:pt>
                      <c:pt idx="272">
                        <c:v>43238</c:v>
                      </c:pt>
                      <c:pt idx="273">
                        <c:v>43245</c:v>
                      </c:pt>
                      <c:pt idx="274">
                        <c:v>43252</c:v>
                      </c:pt>
                      <c:pt idx="275">
                        <c:v>43259</c:v>
                      </c:pt>
                      <c:pt idx="276">
                        <c:v>43266</c:v>
                      </c:pt>
                      <c:pt idx="277">
                        <c:v>43273</c:v>
                      </c:pt>
                      <c:pt idx="278">
                        <c:v>43280</c:v>
                      </c:pt>
                      <c:pt idx="279">
                        <c:v>43287</c:v>
                      </c:pt>
                      <c:pt idx="280">
                        <c:v>43294</c:v>
                      </c:pt>
                      <c:pt idx="281">
                        <c:v>43301</c:v>
                      </c:pt>
                      <c:pt idx="282">
                        <c:v>43308</c:v>
                      </c:pt>
                      <c:pt idx="283">
                        <c:v>43315</c:v>
                      </c:pt>
                      <c:pt idx="284">
                        <c:v>43322</c:v>
                      </c:pt>
                      <c:pt idx="285">
                        <c:v>43329</c:v>
                      </c:pt>
                      <c:pt idx="286">
                        <c:v>43336</c:v>
                      </c:pt>
                      <c:pt idx="287">
                        <c:v>43343</c:v>
                      </c:pt>
                      <c:pt idx="288">
                        <c:v>43350</c:v>
                      </c:pt>
                      <c:pt idx="289">
                        <c:v>43357</c:v>
                      </c:pt>
                      <c:pt idx="290">
                        <c:v>43364</c:v>
                      </c:pt>
                      <c:pt idx="291">
                        <c:v>43371</c:v>
                      </c:pt>
                      <c:pt idx="292">
                        <c:v>43378</c:v>
                      </c:pt>
                      <c:pt idx="293">
                        <c:v>43385</c:v>
                      </c:pt>
                      <c:pt idx="294">
                        <c:v>43392</c:v>
                      </c:pt>
                      <c:pt idx="295">
                        <c:v>43399</c:v>
                      </c:pt>
                      <c:pt idx="296">
                        <c:v>43406</c:v>
                      </c:pt>
                      <c:pt idx="297">
                        <c:v>43413</c:v>
                      </c:pt>
                      <c:pt idx="298">
                        <c:v>43420</c:v>
                      </c:pt>
                      <c:pt idx="299">
                        <c:v>43427</c:v>
                      </c:pt>
                      <c:pt idx="300">
                        <c:v>43434</c:v>
                      </c:pt>
                      <c:pt idx="301">
                        <c:v>43441</c:v>
                      </c:pt>
                      <c:pt idx="302">
                        <c:v>43448</c:v>
                      </c:pt>
                      <c:pt idx="303">
                        <c:v>43455</c:v>
                      </c:pt>
                      <c:pt idx="304">
                        <c:v>43462</c:v>
                      </c:pt>
                      <c:pt idx="305">
                        <c:v>43469</c:v>
                      </c:pt>
                      <c:pt idx="306">
                        <c:v>43476</c:v>
                      </c:pt>
                      <c:pt idx="307">
                        <c:v>43483</c:v>
                      </c:pt>
                      <c:pt idx="308">
                        <c:v>43490</c:v>
                      </c:pt>
                      <c:pt idx="309">
                        <c:v>43497</c:v>
                      </c:pt>
                      <c:pt idx="310">
                        <c:v>43504</c:v>
                      </c:pt>
                      <c:pt idx="311">
                        <c:v>43511</c:v>
                      </c:pt>
                      <c:pt idx="312">
                        <c:v>43518</c:v>
                      </c:pt>
                      <c:pt idx="313">
                        <c:v>43525</c:v>
                      </c:pt>
                      <c:pt idx="314">
                        <c:v>43532</c:v>
                      </c:pt>
                      <c:pt idx="315">
                        <c:v>43539</c:v>
                      </c:pt>
                      <c:pt idx="316">
                        <c:v>43546</c:v>
                      </c:pt>
                      <c:pt idx="317">
                        <c:v>43553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Sheet1!$C$2:$C$319</c15:sqref>
                        </c15:formulaRef>
                      </c:ext>
                    </c:extLst>
                    <c:numCache>
                      <c:formatCode>General</c:formatCode>
                      <c:ptCount val="318"/>
                      <c:pt idx="0">
                        <c:v>80</c:v>
                      </c:pt>
                      <c:pt idx="1">
                        <c:v>80</c:v>
                      </c:pt>
                      <c:pt idx="2">
                        <c:v>80</c:v>
                      </c:pt>
                      <c:pt idx="3">
                        <c:v>80</c:v>
                      </c:pt>
                      <c:pt idx="4">
                        <c:v>80</c:v>
                      </c:pt>
                      <c:pt idx="5">
                        <c:v>80</c:v>
                      </c:pt>
                      <c:pt idx="6">
                        <c:v>80</c:v>
                      </c:pt>
                      <c:pt idx="7">
                        <c:v>70</c:v>
                      </c:pt>
                      <c:pt idx="8">
                        <c:v>80</c:v>
                      </c:pt>
                      <c:pt idx="9">
                        <c:v>70</c:v>
                      </c:pt>
                      <c:pt idx="10">
                        <c:v>110</c:v>
                      </c:pt>
                      <c:pt idx="11">
                        <c:v>110</c:v>
                      </c:pt>
                      <c:pt idx="12">
                        <c:v>120</c:v>
                      </c:pt>
                      <c:pt idx="13">
                        <c:v>120</c:v>
                      </c:pt>
                      <c:pt idx="14">
                        <c:v>120</c:v>
                      </c:pt>
                      <c:pt idx="15">
                        <c:v>120</c:v>
                      </c:pt>
                      <c:pt idx="16">
                        <c:v>120</c:v>
                      </c:pt>
                      <c:pt idx="17">
                        <c:v>120</c:v>
                      </c:pt>
                      <c:pt idx="18">
                        <c:v>110</c:v>
                      </c:pt>
                      <c:pt idx="19">
                        <c:v>120</c:v>
                      </c:pt>
                      <c:pt idx="20">
                        <c:v>130</c:v>
                      </c:pt>
                      <c:pt idx="21">
                        <c:v>120</c:v>
                      </c:pt>
                      <c:pt idx="22">
                        <c:v>120</c:v>
                      </c:pt>
                      <c:pt idx="23">
                        <c:v>120</c:v>
                      </c:pt>
                      <c:pt idx="24">
                        <c:v>125</c:v>
                      </c:pt>
                      <c:pt idx="25">
                        <c:v>120</c:v>
                      </c:pt>
                      <c:pt idx="26">
                        <c:v>120</c:v>
                      </c:pt>
                      <c:pt idx="27">
                        <c:v>130</c:v>
                      </c:pt>
                      <c:pt idx="28">
                        <c:v>130</c:v>
                      </c:pt>
                      <c:pt idx="29">
                        <c:v>130</c:v>
                      </c:pt>
                      <c:pt idx="30">
                        <c:v>130</c:v>
                      </c:pt>
                      <c:pt idx="31">
                        <c:v>140</c:v>
                      </c:pt>
                      <c:pt idx="32">
                        <c:v>130</c:v>
                      </c:pt>
                      <c:pt idx="33">
                        <c:v>130</c:v>
                      </c:pt>
                      <c:pt idx="34">
                        <c:v>140</c:v>
                      </c:pt>
                      <c:pt idx="35">
                        <c:v>140</c:v>
                      </c:pt>
                      <c:pt idx="36">
                        <c:v>140</c:v>
                      </c:pt>
                      <c:pt idx="37">
                        <c:v>150</c:v>
                      </c:pt>
                      <c:pt idx="38">
                        <c:v>150</c:v>
                      </c:pt>
                      <c:pt idx="39">
                        <c:v>150</c:v>
                      </c:pt>
                      <c:pt idx="40">
                        <c:v>140</c:v>
                      </c:pt>
                      <c:pt idx="41">
                        <c:v>140</c:v>
                      </c:pt>
                      <c:pt idx="42">
                        <c:v>140</c:v>
                      </c:pt>
                      <c:pt idx="43">
                        <c:v>140</c:v>
                      </c:pt>
                      <c:pt idx="44">
                        <c:v>140</c:v>
                      </c:pt>
                      <c:pt idx="45">
                        <c:v>150</c:v>
                      </c:pt>
                      <c:pt idx="46">
                        <c:v>150</c:v>
                      </c:pt>
                      <c:pt idx="47">
                        <c:v>140</c:v>
                      </c:pt>
                      <c:pt idx="48">
                        <c:v>140</c:v>
                      </c:pt>
                      <c:pt idx="51">
                        <c:v>140</c:v>
                      </c:pt>
                      <c:pt idx="52">
                        <c:v>120</c:v>
                      </c:pt>
                      <c:pt idx="53">
                        <c:v>120</c:v>
                      </c:pt>
                      <c:pt idx="54">
                        <c:v>120</c:v>
                      </c:pt>
                      <c:pt idx="55">
                        <c:v>110</c:v>
                      </c:pt>
                      <c:pt idx="56">
                        <c:v>100</c:v>
                      </c:pt>
                      <c:pt idx="57">
                        <c:v>90</c:v>
                      </c:pt>
                      <c:pt idx="58">
                        <c:v>100</c:v>
                      </c:pt>
                      <c:pt idx="59">
                        <c:v>90</c:v>
                      </c:pt>
                      <c:pt idx="60">
                        <c:v>140</c:v>
                      </c:pt>
                      <c:pt idx="61">
                        <c:v>140</c:v>
                      </c:pt>
                      <c:pt idx="62">
                        <c:v>170</c:v>
                      </c:pt>
                      <c:pt idx="63">
                        <c:v>180</c:v>
                      </c:pt>
                      <c:pt idx="64">
                        <c:v>180</c:v>
                      </c:pt>
                      <c:pt idx="65">
                        <c:v>180</c:v>
                      </c:pt>
                      <c:pt idx="66">
                        <c:v>180</c:v>
                      </c:pt>
                      <c:pt idx="67">
                        <c:v>220</c:v>
                      </c:pt>
                      <c:pt idx="68">
                        <c:v>220</c:v>
                      </c:pt>
                      <c:pt idx="69">
                        <c:v>220</c:v>
                      </c:pt>
                      <c:pt idx="70">
                        <c:v>260</c:v>
                      </c:pt>
                      <c:pt idx="71">
                        <c:v>260</c:v>
                      </c:pt>
                      <c:pt idx="72">
                        <c:v>360</c:v>
                      </c:pt>
                      <c:pt idx="73">
                        <c:v>360</c:v>
                      </c:pt>
                      <c:pt idx="74">
                        <c:v>360</c:v>
                      </c:pt>
                      <c:pt idx="75">
                        <c:v>380</c:v>
                      </c:pt>
                      <c:pt idx="76">
                        <c:v>380</c:v>
                      </c:pt>
                      <c:pt idx="77">
                        <c:v>380</c:v>
                      </c:pt>
                      <c:pt idx="78">
                        <c:v>380</c:v>
                      </c:pt>
                      <c:pt idx="79">
                        <c:v>400</c:v>
                      </c:pt>
                      <c:pt idx="80">
                        <c:v>400</c:v>
                      </c:pt>
                      <c:pt idx="81">
                        <c:v>450</c:v>
                      </c:pt>
                      <c:pt idx="82">
                        <c:v>450</c:v>
                      </c:pt>
                      <c:pt idx="83">
                        <c:v>450</c:v>
                      </c:pt>
                      <c:pt idx="84">
                        <c:v>400</c:v>
                      </c:pt>
                      <c:pt idx="85">
                        <c:v>400</c:v>
                      </c:pt>
                      <c:pt idx="86">
                        <c:v>400</c:v>
                      </c:pt>
                      <c:pt idx="87">
                        <c:v>400</c:v>
                      </c:pt>
                      <c:pt idx="88">
                        <c:v>425</c:v>
                      </c:pt>
                      <c:pt idx="89">
                        <c:v>450</c:v>
                      </c:pt>
                      <c:pt idx="90">
                        <c:v>450</c:v>
                      </c:pt>
                      <c:pt idx="91">
                        <c:v>450</c:v>
                      </c:pt>
                      <c:pt idx="92">
                        <c:v>425</c:v>
                      </c:pt>
                      <c:pt idx="93">
                        <c:v>450</c:v>
                      </c:pt>
                      <c:pt idx="94">
                        <c:v>475</c:v>
                      </c:pt>
                      <c:pt idx="96">
                        <c:v>475</c:v>
                      </c:pt>
                      <c:pt idx="97">
                        <c:v>475</c:v>
                      </c:pt>
                      <c:pt idx="98">
                        <c:v>475</c:v>
                      </c:pt>
                      <c:pt idx="99">
                        <c:v>475</c:v>
                      </c:pt>
                      <c:pt idx="100">
                        <c:v>475</c:v>
                      </c:pt>
                      <c:pt idx="101">
                        <c:v>475</c:v>
                      </c:pt>
                      <c:pt idx="102">
                        <c:v>475</c:v>
                      </c:pt>
                      <c:pt idx="103">
                        <c:v>450</c:v>
                      </c:pt>
                      <c:pt idx="104">
                        <c:v>400</c:v>
                      </c:pt>
                      <c:pt idx="105">
                        <c:v>400</c:v>
                      </c:pt>
                      <c:pt idx="106">
                        <c:v>400</c:v>
                      </c:pt>
                      <c:pt idx="107">
                        <c:v>375</c:v>
                      </c:pt>
                      <c:pt idx="108">
                        <c:v>375</c:v>
                      </c:pt>
                      <c:pt idx="109">
                        <c:v>350</c:v>
                      </c:pt>
                      <c:pt idx="110">
                        <c:v>400</c:v>
                      </c:pt>
                      <c:pt idx="111">
                        <c:v>400</c:v>
                      </c:pt>
                      <c:pt idx="112">
                        <c:v>400</c:v>
                      </c:pt>
                      <c:pt idx="113">
                        <c:v>400</c:v>
                      </c:pt>
                      <c:pt idx="114">
                        <c:v>400</c:v>
                      </c:pt>
                      <c:pt idx="115">
                        <c:v>425</c:v>
                      </c:pt>
                      <c:pt idx="116">
                        <c:v>425</c:v>
                      </c:pt>
                      <c:pt idx="117">
                        <c:v>425</c:v>
                      </c:pt>
                      <c:pt idx="118">
                        <c:v>425</c:v>
                      </c:pt>
                      <c:pt idx="119">
                        <c:v>475</c:v>
                      </c:pt>
                      <c:pt idx="120">
                        <c:v>475</c:v>
                      </c:pt>
                      <c:pt idx="121">
                        <c:v>500</c:v>
                      </c:pt>
                      <c:pt idx="122">
                        <c:v>500</c:v>
                      </c:pt>
                      <c:pt idx="123">
                        <c:v>500</c:v>
                      </c:pt>
                      <c:pt idx="124">
                        <c:v>500</c:v>
                      </c:pt>
                      <c:pt idx="125">
                        <c:v>500</c:v>
                      </c:pt>
                      <c:pt idx="127">
                        <c:v>525</c:v>
                      </c:pt>
                      <c:pt idx="128">
                        <c:v>525</c:v>
                      </c:pt>
                      <c:pt idx="129">
                        <c:v>550</c:v>
                      </c:pt>
                      <c:pt idx="130">
                        <c:v>525</c:v>
                      </c:pt>
                      <c:pt idx="132">
                        <c:v>550</c:v>
                      </c:pt>
                      <c:pt idx="133">
                        <c:v>550</c:v>
                      </c:pt>
                      <c:pt idx="134">
                        <c:v>525</c:v>
                      </c:pt>
                      <c:pt idx="135">
                        <c:v>500</c:v>
                      </c:pt>
                      <c:pt idx="136">
                        <c:v>450</c:v>
                      </c:pt>
                      <c:pt idx="137">
                        <c:v>425</c:v>
                      </c:pt>
                      <c:pt idx="139">
                        <c:v>250</c:v>
                      </c:pt>
                      <c:pt idx="140">
                        <c:v>200</c:v>
                      </c:pt>
                      <c:pt idx="141">
                        <c:v>225</c:v>
                      </c:pt>
                      <c:pt idx="142">
                        <c:v>225</c:v>
                      </c:pt>
                      <c:pt idx="143">
                        <c:v>225</c:v>
                      </c:pt>
                      <c:pt idx="144">
                        <c:v>250</c:v>
                      </c:pt>
                      <c:pt idx="145">
                        <c:v>250</c:v>
                      </c:pt>
                      <c:pt idx="146">
                        <c:v>250</c:v>
                      </c:pt>
                      <c:pt idx="147">
                        <c:v>220</c:v>
                      </c:pt>
                      <c:pt idx="148">
                        <c:v>200</c:v>
                      </c:pt>
                      <c:pt idx="149">
                        <c:v>180</c:v>
                      </c:pt>
                      <c:pt idx="151">
                        <c:v>160</c:v>
                      </c:pt>
                      <c:pt idx="152">
                        <c:v>160</c:v>
                      </c:pt>
                      <c:pt idx="153">
                        <c:v>75</c:v>
                      </c:pt>
                      <c:pt idx="154">
                        <c:v>75</c:v>
                      </c:pt>
                      <c:pt idx="155">
                        <c:v>75</c:v>
                      </c:pt>
                      <c:pt idx="156">
                        <c:v>75</c:v>
                      </c:pt>
                      <c:pt idx="157">
                        <c:v>75</c:v>
                      </c:pt>
                      <c:pt idx="158">
                        <c:v>75</c:v>
                      </c:pt>
                      <c:pt idx="159">
                        <c:v>85</c:v>
                      </c:pt>
                      <c:pt idx="160">
                        <c:v>85</c:v>
                      </c:pt>
                      <c:pt idx="161">
                        <c:v>85</c:v>
                      </c:pt>
                      <c:pt idx="162">
                        <c:v>80</c:v>
                      </c:pt>
                      <c:pt idx="163">
                        <c:v>80</c:v>
                      </c:pt>
                      <c:pt idx="164">
                        <c:v>90</c:v>
                      </c:pt>
                      <c:pt idx="165">
                        <c:v>90</c:v>
                      </c:pt>
                      <c:pt idx="166">
                        <c:v>90</c:v>
                      </c:pt>
                      <c:pt idx="167">
                        <c:v>150</c:v>
                      </c:pt>
                      <c:pt idx="168">
                        <c:v>125</c:v>
                      </c:pt>
                      <c:pt idx="169">
                        <c:v>125</c:v>
                      </c:pt>
                      <c:pt idx="170">
                        <c:v>125</c:v>
                      </c:pt>
                      <c:pt idx="171">
                        <c:v>75</c:v>
                      </c:pt>
                      <c:pt idx="172">
                        <c:v>75</c:v>
                      </c:pt>
                      <c:pt idx="173">
                        <c:v>75</c:v>
                      </c:pt>
                      <c:pt idx="174">
                        <c:v>75</c:v>
                      </c:pt>
                      <c:pt idx="176">
                        <c:v>75</c:v>
                      </c:pt>
                      <c:pt idx="177">
                        <c:v>75</c:v>
                      </c:pt>
                      <c:pt idx="178">
                        <c:v>60</c:v>
                      </c:pt>
                      <c:pt idx="182">
                        <c:v>150</c:v>
                      </c:pt>
                      <c:pt idx="183">
                        <c:v>150</c:v>
                      </c:pt>
                      <c:pt idx="184">
                        <c:v>125</c:v>
                      </c:pt>
                      <c:pt idx="186">
                        <c:v>100</c:v>
                      </c:pt>
                      <c:pt idx="187">
                        <c:v>75</c:v>
                      </c:pt>
                      <c:pt idx="188">
                        <c:v>75</c:v>
                      </c:pt>
                      <c:pt idx="193">
                        <c:v>25</c:v>
                      </c:pt>
                      <c:pt idx="194">
                        <c:v>25</c:v>
                      </c:pt>
                      <c:pt idx="195">
                        <c:v>25</c:v>
                      </c:pt>
                      <c:pt idx="196">
                        <c:v>25</c:v>
                      </c:pt>
                      <c:pt idx="197">
                        <c:v>25</c:v>
                      </c:pt>
                      <c:pt idx="198">
                        <c:v>20</c:v>
                      </c:pt>
                      <c:pt idx="199">
                        <c:v>30</c:v>
                      </c:pt>
                      <c:pt idx="200">
                        <c:v>30</c:v>
                      </c:pt>
                      <c:pt idx="201">
                        <c:v>40</c:v>
                      </c:pt>
                      <c:pt idx="202">
                        <c:v>40</c:v>
                      </c:pt>
                      <c:pt idx="204">
                        <c:v>50</c:v>
                      </c:pt>
                      <c:pt idx="205">
                        <c:v>50</c:v>
                      </c:pt>
                      <c:pt idx="206">
                        <c:v>60</c:v>
                      </c:pt>
                      <c:pt idx="208">
                        <c:v>80</c:v>
                      </c:pt>
                      <c:pt idx="209">
                        <c:v>80</c:v>
                      </c:pt>
                      <c:pt idx="210">
                        <c:v>70</c:v>
                      </c:pt>
                      <c:pt idx="211">
                        <c:v>70</c:v>
                      </c:pt>
                      <c:pt idx="212">
                        <c:v>70</c:v>
                      </c:pt>
                      <c:pt idx="213">
                        <c:v>60</c:v>
                      </c:pt>
                      <c:pt idx="214">
                        <c:v>50</c:v>
                      </c:pt>
                      <c:pt idx="215">
                        <c:v>50</c:v>
                      </c:pt>
                      <c:pt idx="216">
                        <c:v>50</c:v>
                      </c:pt>
                      <c:pt idx="217">
                        <c:v>50</c:v>
                      </c:pt>
                      <c:pt idx="218">
                        <c:v>60</c:v>
                      </c:pt>
                      <c:pt idx="219">
                        <c:v>80</c:v>
                      </c:pt>
                      <c:pt idx="220">
                        <c:v>90</c:v>
                      </c:pt>
                      <c:pt idx="221">
                        <c:v>90</c:v>
                      </c:pt>
                      <c:pt idx="222">
                        <c:v>90</c:v>
                      </c:pt>
                      <c:pt idx="223">
                        <c:v>80</c:v>
                      </c:pt>
                      <c:pt idx="224">
                        <c:v>80</c:v>
                      </c:pt>
                      <c:pt idx="225">
                        <c:v>70</c:v>
                      </c:pt>
                      <c:pt idx="226">
                        <c:v>80</c:v>
                      </c:pt>
                      <c:pt idx="227">
                        <c:v>90</c:v>
                      </c:pt>
                      <c:pt idx="228">
                        <c:v>90</c:v>
                      </c:pt>
                      <c:pt idx="229">
                        <c:v>80</c:v>
                      </c:pt>
                      <c:pt idx="230">
                        <c:v>90</c:v>
                      </c:pt>
                      <c:pt idx="231">
                        <c:v>80</c:v>
                      </c:pt>
                      <c:pt idx="232">
                        <c:v>80</c:v>
                      </c:pt>
                      <c:pt idx="233">
                        <c:v>80</c:v>
                      </c:pt>
                      <c:pt idx="234">
                        <c:v>80</c:v>
                      </c:pt>
                      <c:pt idx="235">
                        <c:v>80</c:v>
                      </c:pt>
                      <c:pt idx="236">
                        <c:v>80</c:v>
                      </c:pt>
                      <c:pt idx="237">
                        <c:v>80</c:v>
                      </c:pt>
                      <c:pt idx="239">
                        <c:v>90</c:v>
                      </c:pt>
                      <c:pt idx="240">
                        <c:v>90</c:v>
                      </c:pt>
                      <c:pt idx="241">
                        <c:v>80</c:v>
                      </c:pt>
                      <c:pt idx="242">
                        <c:v>90</c:v>
                      </c:pt>
                      <c:pt idx="243">
                        <c:v>90</c:v>
                      </c:pt>
                      <c:pt idx="244">
                        <c:v>90</c:v>
                      </c:pt>
                      <c:pt idx="245">
                        <c:v>90</c:v>
                      </c:pt>
                      <c:pt idx="246">
                        <c:v>90</c:v>
                      </c:pt>
                      <c:pt idx="247">
                        <c:v>85</c:v>
                      </c:pt>
                      <c:pt idx="248">
                        <c:v>120</c:v>
                      </c:pt>
                      <c:pt idx="249">
                        <c:v>120</c:v>
                      </c:pt>
                      <c:pt idx="250">
                        <c:v>120</c:v>
                      </c:pt>
                      <c:pt idx="251">
                        <c:v>150</c:v>
                      </c:pt>
                      <c:pt idx="252">
                        <c:v>120</c:v>
                      </c:pt>
                      <c:pt idx="253">
                        <c:v>120</c:v>
                      </c:pt>
                      <c:pt idx="254">
                        <c:v>110</c:v>
                      </c:pt>
                      <c:pt idx="255">
                        <c:v>110</c:v>
                      </c:pt>
                      <c:pt idx="256">
                        <c:v>95</c:v>
                      </c:pt>
                      <c:pt idx="257">
                        <c:v>95</c:v>
                      </c:pt>
                      <c:pt idx="258">
                        <c:v>95</c:v>
                      </c:pt>
                      <c:pt idx="259">
                        <c:v>95</c:v>
                      </c:pt>
                      <c:pt idx="260">
                        <c:v>70</c:v>
                      </c:pt>
                      <c:pt idx="261">
                        <c:v>70</c:v>
                      </c:pt>
                      <c:pt idx="262">
                        <c:v>70</c:v>
                      </c:pt>
                      <c:pt idx="263">
                        <c:v>70</c:v>
                      </c:pt>
                      <c:pt idx="264">
                        <c:v>70</c:v>
                      </c:pt>
                      <c:pt idx="265">
                        <c:v>60</c:v>
                      </c:pt>
                      <c:pt idx="266">
                        <c:v>60</c:v>
                      </c:pt>
                      <c:pt idx="267">
                        <c:v>40</c:v>
                      </c:pt>
                      <c:pt idx="268">
                        <c:v>40</c:v>
                      </c:pt>
                      <c:pt idx="269">
                        <c:v>40</c:v>
                      </c:pt>
                      <c:pt idx="270">
                        <c:v>40</c:v>
                      </c:pt>
                      <c:pt idx="271">
                        <c:v>40</c:v>
                      </c:pt>
                      <c:pt idx="272">
                        <c:v>40</c:v>
                      </c:pt>
                      <c:pt idx="273">
                        <c:v>30</c:v>
                      </c:pt>
                      <c:pt idx="274">
                        <c:v>30</c:v>
                      </c:pt>
                      <c:pt idx="275">
                        <c:v>30</c:v>
                      </c:pt>
                      <c:pt idx="276">
                        <c:v>30</c:v>
                      </c:pt>
                      <c:pt idx="277">
                        <c:v>30</c:v>
                      </c:pt>
                      <c:pt idx="278">
                        <c:v>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AEC-451E-B00D-B1EA76F42432}"/>
                  </c:ext>
                </c:extLst>
              </c15:ser>
            </c15:filteredLineSeries>
          </c:ext>
        </c:extLst>
      </c:lineChart>
      <c:dateAx>
        <c:axId val="421801648"/>
        <c:scaling>
          <c:orientation val="minMax"/>
          <c:max val="43556"/>
          <c:min val="41275"/>
        </c:scaling>
        <c:delete val="0"/>
        <c:axPos val="b"/>
        <c:numFmt formatCode="[$-1009]d\-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800864"/>
        <c:crosses val="autoZero"/>
        <c:auto val="1"/>
        <c:lblOffset val="100"/>
        <c:baseTimeUnit val="days"/>
        <c:majorUnit val="3"/>
        <c:majorTimeUnit val="months"/>
      </c:dateAx>
      <c:valAx>
        <c:axId val="42180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80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141F8-3DA8-44B6-AC5F-527E65592062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AC62ABC-F2EE-489F-B166-23B503633BB8}">
      <dgm:prSet phldrT="[Text]" custT="1"/>
      <dgm:spPr/>
      <dgm:t>
        <a:bodyPr/>
        <a:lstStyle/>
        <a:p>
          <a:r>
            <a:rPr lang="en-CA" sz="2400" dirty="0"/>
            <a:t>Sire</a:t>
          </a:r>
        </a:p>
      </dgm:t>
    </dgm:pt>
    <dgm:pt modelId="{8BF9925A-4654-4AC8-938E-5FDDB31FA35A}" type="parTrans" cxnId="{7B870B23-562F-44D7-A230-D64E0E9F44D8}">
      <dgm:prSet/>
      <dgm:spPr/>
      <dgm:t>
        <a:bodyPr/>
        <a:lstStyle/>
        <a:p>
          <a:endParaRPr lang="en-CA"/>
        </a:p>
      </dgm:t>
    </dgm:pt>
    <dgm:pt modelId="{F532BCF8-593F-4552-9F3C-1F4E83D3BA62}" type="sibTrans" cxnId="{7B870B23-562F-44D7-A230-D64E0E9F44D8}">
      <dgm:prSet/>
      <dgm:spPr/>
      <dgm:t>
        <a:bodyPr/>
        <a:lstStyle/>
        <a:p>
          <a:endParaRPr lang="en-CA" dirty="0"/>
        </a:p>
      </dgm:t>
    </dgm:pt>
    <dgm:pt modelId="{3F07543D-5792-4C92-9A4D-CBDB7B37FA9D}">
      <dgm:prSet phldrT="[Text]" custT="1"/>
      <dgm:spPr/>
      <dgm:t>
        <a:bodyPr/>
        <a:lstStyle/>
        <a:p>
          <a:r>
            <a:rPr lang="en-CA" sz="1800" dirty="0"/>
            <a:t>Sire &amp; Dam Linked to Calf</a:t>
          </a:r>
        </a:p>
      </dgm:t>
    </dgm:pt>
    <dgm:pt modelId="{D7B19D6D-65FA-44F4-9394-78F605A115D7}" type="parTrans" cxnId="{1E341C23-0788-4B8F-96C2-C1C5234293E7}">
      <dgm:prSet/>
      <dgm:spPr/>
      <dgm:t>
        <a:bodyPr/>
        <a:lstStyle/>
        <a:p>
          <a:endParaRPr lang="en-CA"/>
        </a:p>
      </dgm:t>
    </dgm:pt>
    <dgm:pt modelId="{260D52B5-8022-44D8-889E-C586BED8C3F9}" type="sibTrans" cxnId="{1E341C23-0788-4B8F-96C2-C1C5234293E7}">
      <dgm:prSet/>
      <dgm:spPr/>
      <dgm:t>
        <a:bodyPr/>
        <a:lstStyle/>
        <a:p>
          <a:endParaRPr lang="en-CA" dirty="0"/>
        </a:p>
      </dgm:t>
    </dgm:pt>
    <dgm:pt modelId="{A791D550-9783-4F3A-BA01-42C845666C2F}">
      <dgm:prSet phldrT="[Text]"/>
      <dgm:spPr/>
      <dgm:t>
        <a:bodyPr/>
        <a:lstStyle/>
        <a:p>
          <a:r>
            <a:rPr lang="en-CA" dirty="0"/>
            <a:t>Tracked throughout phases of production</a:t>
          </a:r>
        </a:p>
      </dgm:t>
    </dgm:pt>
    <dgm:pt modelId="{E4783F67-555D-474C-A35F-6062DF54208C}" type="parTrans" cxnId="{8429A94A-1F04-4EC1-98E9-BF13B3C89244}">
      <dgm:prSet/>
      <dgm:spPr/>
      <dgm:t>
        <a:bodyPr/>
        <a:lstStyle/>
        <a:p>
          <a:endParaRPr lang="en-CA"/>
        </a:p>
      </dgm:t>
    </dgm:pt>
    <dgm:pt modelId="{E35D5A1E-ACE0-40AA-8AE6-F2A4739BF597}" type="sibTrans" cxnId="{8429A94A-1F04-4EC1-98E9-BF13B3C89244}">
      <dgm:prSet/>
      <dgm:spPr/>
      <dgm:t>
        <a:bodyPr/>
        <a:lstStyle/>
        <a:p>
          <a:endParaRPr lang="en-CA" dirty="0"/>
        </a:p>
      </dgm:t>
    </dgm:pt>
    <dgm:pt modelId="{6DC197DD-2325-4BB8-97F9-7092420EEF16}">
      <dgm:prSet phldrT="[Text]"/>
      <dgm:spPr/>
      <dgm:t>
        <a:bodyPr/>
        <a:lstStyle/>
        <a:p>
          <a:r>
            <a:rPr lang="en-CA" dirty="0"/>
            <a:t>Feedlot</a:t>
          </a:r>
        </a:p>
      </dgm:t>
    </dgm:pt>
    <dgm:pt modelId="{05F74D8A-8AC1-4A74-8B2B-4C35A2CA440E}" type="parTrans" cxnId="{A0C0F2DA-0F98-4048-8984-EB1508EB6D7A}">
      <dgm:prSet/>
      <dgm:spPr/>
      <dgm:t>
        <a:bodyPr/>
        <a:lstStyle/>
        <a:p>
          <a:endParaRPr lang="en-CA"/>
        </a:p>
      </dgm:t>
    </dgm:pt>
    <dgm:pt modelId="{1D12E254-FBAA-40C8-A32A-FA8E561A907A}" type="sibTrans" cxnId="{A0C0F2DA-0F98-4048-8984-EB1508EB6D7A}">
      <dgm:prSet/>
      <dgm:spPr/>
      <dgm:t>
        <a:bodyPr/>
        <a:lstStyle/>
        <a:p>
          <a:endParaRPr lang="en-CA" dirty="0"/>
        </a:p>
      </dgm:t>
    </dgm:pt>
    <dgm:pt modelId="{979EAB83-E37E-4B2C-B34B-906435BDB8C0}">
      <dgm:prSet phldrT="[Text]"/>
      <dgm:spPr/>
      <dgm:t>
        <a:bodyPr/>
        <a:lstStyle/>
        <a:p>
          <a:r>
            <a:rPr lang="en-CA" dirty="0"/>
            <a:t>Carcass</a:t>
          </a:r>
        </a:p>
      </dgm:t>
    </dgm:pt>
    <dgm:pt modelId="{DC066171-42E5-4027-AA84-D602FD84D0AB}" type="parTrans" cxnId="{2001C416-BDE3-4DD6-9CBC-9D8EFC4A9AEF}">
      <dgm:prSet/>
      <dgm:spPr/>
      <dgm:t>
        <a:bodyPr/>
        <a:lstStyle/>
        <a:p>
          <a:endParaRPr lang="en-CA"/>
        </a:p>
      </dgm:t>
    </dgm:pt>
    <dgm:pt modelId="{9E9B1FAE-8E0D-444B-9ED2-5C7676894D82}" type="sibTrans" cxnId="{2001C416-BDE3-4DD6-9CBC-9D8EFC4A9AEF}">
      <dgm:prSet/>
      <dgm:spPr/>
      <dgm:t>
        <a:bodyPr/>
        <a:lstStyle/>
        <a:p>
          <a:endParaRPr lang="en-CA"/>
        </a:p>
      </dgm:t>
    </dgm:pt>
    <dgm:pt modelId="{87580BD8-D38F-412C-88EB-A6E3C3D3B34A}" type="pres">
      <dgm:prSet presAssocID="{B9A141F8-3DA8-44B6-AC5F-527E65592062}" presName="Name0" presStyleCnt="0">
        <dgm:presLayoutVars>
          <dgm:dir/>
          <dgm:resizeHandles val="exact"/>
        </dgm:presLayoutVars>
      </dgm:prSet>
      <dgm:spPr/>
    </dgm:pt>
    <dgm:pt modelId="{36FB51E2-2BDA-4180-9C63-DF703FFD104B}" type="pres">
      <dgm:prSet presAssocID="{8AC62ABC-F2EE-489F-B166-23B503633BB8}" presName="composite" presStyleCnt="0"/>
      <dgm:spPr/>
    </dgm:pt>
    <dgm:pt modelId="{098B2C9D-668A-4D75-87EB-8EE47125FDB6}" type="pres">
      <dgm:prSet presAssocID="{8AC62ABC-F2EE-489F-B166-23B503633BB8}" presName="imagSh" presStyleLbl="bgImgPlace1" presStyleIdx="0" presStyleCnt="5" custScaleX="129603" custScaleY="106324" custLinFactNeighborX="-4304" custLinFactNeighborY="-45874"/>
      <dgm:spPr>
        <a:blipFill rotWithShape="1">
          <a:blip xmlns:r="http://schemas.openxmlformats.org/officeDocument/2006/relationships" r:embed="rId1">
            <a:alphaModFix/>
          </a:blip>
          <a:srcRect/>
          <a:stretch>
            <a:fillRect l="-17000" r="-17000"/>
          </a:stretch>
        </a:blipFill>
      </dgm:spPr>
    </dgm:pt>
    <dgm:pt modelId="{208093DE-3AD9-433B-BD8A-ADFBF2F251FB}" type="pres">
      <dgm:prSet presAssocID="{8AC62ABC-F2EE-489F-B166-23B503633BB8}" presName="txNode" presStyleLbl="node1" presStyleIdx="0" presStyleCnt="5" custScaleX="170314" custLinFactNeighborX="-16086" custLinFactNeighborY="39576">
        <dgm:presLayoutVars>
          <dgm:bulletEnabled val="1"/>
        </dgm:presLayoutVars>
      </dgm:prSet>
      <dgm:spPr/>
    </dgm:pt>
    <dgm:pt modelId="{D9E7A3AF-86C6-4CE9-87D6-EFC32CA74437}" type="pres">
      <dgm:prSet presAssocID="{F532BCF8-593F-4552-9F3C-1F4E83D3BA62}" presName="sibTrans" presStyleLbl="sibTrans2D1" presStyleIdx="0" presStyleCnt="4"/>
      <dgm:spPr/>
    </dgm:pt>
    <dgm:pt modelId="{DF90015B-8D60-4234-9F99-07A1164B1BA1}" type="pres">
      <dgm:prSet presAssocID="{F532BCF8-593F-4552-9F3C-1F4E83D3BA62}" presName="connTx" presStyleLbl="sibTrans2D1" presStyleIdx="0" presStyleCnt="4"/>
      <dgm:spPr/>
    </dgm:pt>
    <dgm:pt modelId="{60AA1199-31A8-4EB1-A5C0-B9FDE0C67D19}" type="pres">
      <dgm:prSet presAssocID="{3F07543D-5792-4C92-9A4D-CBDB7B37FA9D}" presName="composite" presStyleCnt="0"/>
      <dgm:spPr/>
    </dgm:pt>
    <dgm:pt modelId="{2B958BB4-B96F-4857-BB26-7CD4E4E9DBAA}" type="pres">
      <dgm:prSet presAssocID="{3F07543D-5792-4C92-9A4D-CBDB7B37FA9D}" presName="imagSh" presStyleLbl="bgImgPlace1" presStyleIdx="1" presStyleCnt="5" custScaleX="138379" custScaleY="119938" custLinFactNeighborX="-438" custLinFactNeighborY="-45874"/>
      <dgm:spPr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</dgm:spPr>
    </dgm:pt>
    <dgm:pt modelId="{D06CAB22-472B-4DF0-8763-4CE2A3BF6030}" type="pres">
      <dgm:prSet presAssocID="{3F07543D-5792-4C92-9A4D-CBDB7B37FA9D}" presName="txNode" presStyleLbl="node1" presStyleIdx="1" presStyleCnt="5" custScaleX="129263" custScaleY="137407" custLinFactNeighborX="-7852" custLinFactNeighborY="24291">
        <dgm:presLayoutVars>
          <dgm:bulletEnabled val="1"/>
        </dgm:presLayoutVars>
      </dgm:prSet>
      <dgm:spPr/>
    </dgm:pt>
    <dgm:pt modelId="{5E8A572A-727F-4749-AD60-89133C140EC7}" type="pres">
      <dgm:prSet presAssocID="{260D52B5-8022-44D8-889E-C586BED8C3F9}" presName="sibTrans" presStyleLbl="sibTrans2D1" presStyleIdx="1" presStyleCnt="4"/>
      <dgm:spPr/>
    </dgm:pt>
    <dgm:pt modelId="{70EFA4CB-1625-4B5B-9AD7-9427598E1A5E}" type="pres">
      <dgm:prSet presAssocID="{260D52B5-8022-44D8-889E-C586BED8C3F9}" presName="connTx" presStyleLbl="sibTrans2D1" presStyleIdx="1" presStyleCnt="4"/>
      <dgm:spPr/>
    </dgm:pt>
    <dgm:pt modelId="{2F378EEF-7664-49AF-82E5-AA3B33207218}" type="pres">
      <dgm:prSet presAssocID="{A791D550-9783-4F3A-BA01-42C845666C2F}" presName="composite" presStyleCnt="0"/>
      <dgm:spPr/>
    </dgm:pt>
    <dgm:pt modelId="{26ADB503-00C9-405A-A973-07E8CE8D8333}" type="pres">
      <dgm:prSet presAssocID="{A791D550-9783-4F3A-BA01-42C845666C2F}" presName="imagSh" presStyleLbl="bgImgPlace1" presStyleIdx="2" presStyleCnt="5" custScaleX="143399" custScaleY="116821" custLinFactNeighborX="-10738" custLinFactNeighborY="-95698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</dgm:spPr>
    </dgm:pt>
    <dgm:pt modelId="{E7622F6A-CFF4-40BE-AF03-8792FA1AA378}" type="pres">
      <dgm:prSet presAssocID="{A791D550-9783-4F3A-BA01-42C845666C2F}" presName="txNode" presStyleLbl="node1" presStyleIdx="2" presStyleCnt="5" custScaleX="162508" custScaleY="151008" custLinFactNeighborX="-17362" custLinFactNeighborY="6140">
        <dgm:presLayoutVars>
          <dgm:bulletEnabled val="1"/>
        </dgm:presLayoutVars>
      </dgm:prSet>
      <dgm:spPr/>
    </dgm:pt>
    <dgm:pt modelId="{F717AAC6-AED2-4A90-89B4-9985498A6D49}" type="pres">
      <dgm:prSet presAssocID="{E35D5A1E-ACE0-40AA-8AE6-F2A4739BF597}" presName="sibTrans" presStyleLbl="sibTrans2D1" presStyleIdx="2" presStyleCnt="4"/>
      <dgm:spPr/>
    </dgm:pt>
    <dgm:pt modelId="{6631AA90-03D0-413E-9CD7-8C5065C46AF1}" type="pres">
      <dgm:prSet presAssocID="{E35D5A1E-ACE0-40AA-8AE6-F2A4739BF597}" presName="connTx" presStyleLbl="sibTrans2D1" presStyleIdx="2" presStyleCnt="4"/>
      <dgm:spPr/>
    </dgm:pt>
    <dgm:pt modelId="{1BEBB2E5-4A07-480D-8936-336F15CBC11E}" type="pres">
      <dgm:prSet presAssocID="{6DC197DD-2325-4BB8-97F9-7092420EEF16}" presName="composite" presStyleCnt="0"/>
      <dgm:spPr/>
    </dgm:pt>
    <dgm:pt modelId="{F9284FD0-2791-4E72-8CF7-14EAA3F2EC29}" type="pres">
      <dgm:prSet presAssocID="{6DC197DD-2325-4BB8-97F9-7092420EEF16}" presName="imagSh" presStyleLbl="bgImgPlace1" presStyleIdx="3" presStyleCnt="5" custScaleX="153874" custScaleY="128506" custLinFactNeighborX="2972" custLinFactNeighborY="-6080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BBD6D75-64A4-4644-8669-29E54AB6DFC0}" type="pres">
      <dgm:prSet presAssocID="{6DC197DD-2325-4BB8-97F9-7092420EEF16}" presName="txNode" presStyleLbl="node1" presStyleIdx="3" presStyleCnt="5" custScaleX="155906" custScaleY="128761" custLinFactNeighborX="-10203" custLinFactNeighborY="26930">
        <dgm:presLayoutVars>
          <dgm:bulletEnabled val="1"/>
        </dgm:presLayoutVars>
      </dgm:prSet>
      <dgm:spPr/>
    </dgm:pt>
    <dgm:pt modelId="{69C24085-269F-4670-A19B-C18D507302C4}" type="pres">
      <dgm:prSet presAssocID="{1D12E254-FBAA-40C8-A32A-FA8E561A907A}" presName="sibTrans" presStyleLbl="sibTrans2D1" presStyleIdx="3" presStyleCnt="4"/>
      <dgm:spPr/>
    </dgm:pt>
    <dgm:pt modelId="{1DF950EB-CD31-4029-9685-9760834DF623}" type="pres">
      <dgm:prSet presAssocID="{1D12E254-FBAA-40C8-A32A-FA8E561A907A}" presName="connTx" presStyleLbl="sibTrans2D1" presStyleIdx="3" presStyleCnt="4"/>
      <dgm:spPr/>
    </dgm:pt>
    <dgm:pt modelId="{8A4A7146-3CBF-4356-8D00-317FA62EF56C}" type="pres">
      <dgm:prSet presAssocID="{979EAB83-E37E-4B2C-B34B-906435BDB8C0}" presName="composite" presStyleCnt="0"/>
      <dgm:spPr/>
    </dgm:pt>
    <dgm:pt modelId="{094C3F03-9D59-4326-98CA-8899F4625848}" type="pres">
      <dgm:prSet presAssocID="{979EAB83-E37E-4B2C-B34B-906435BDB8C0}" presName="imagSh" presStyleLbl="bgImgPlace1" presStyleIdx="4" presStyleCnt="5" custScaleX="141370" custScaleY="112006" custLinFactNeighborX="-2788" custLinFactNeighborY="-53337"/>
      <dgm:spPr>
        <a:blipFill rotWithShape="1">
          <a:blip xmlns:r="http://schemas.openxmlformats.org/officeDocument/2006/relationships" r:embed="rId5"/>
          <a:srcRect/>
          <a:stretch>
            <a:fillRect t="-24000" b="-24000"/>
          </a:stretch>
        </a:blipFill>
      </dgm:spPr>
    </dgm:pt>
    <dgm:pt modelId="{73B25E22-9197-45C9-8A17-3652E993DC1A}" type="pres">
      <dgm:prSet presAssocID="{979EAB83-E37E-4B2C-B34B-906435BDB8C0}" presName="txNode" presStyleLbl="node1" presStyleIdx="4" presStyleCnt="5" custScaleX="123744" custScaleY="151794" custLinFactNeighborX="-10908" custLinFactNeighborY="48232">
        <dgm:presLayoutVars>
          <dgm:bulletEnabled val="1"/>
        </dgm:presLayoutVars>
      </dgm:prSet>
      <dgm:spPr/>
    </dgm:pt>
  </dgm:ptLst>
  <dgm:cxnLst>
    <dgm:cxn modelId="{F894A30B-2321-423C-A695-CE029A26DA4E}" type="presOf" srcId="{E35D5A1E-ACE0-40AA-8AE6-F2A4739BF597}" destId="{F717AAC6-AED2-4A90-89B4-9985498A6D49}" srcOrd="0" destOrd="0" presId="urn:microsoft.com/office/officeart/2005/8/layout/hProcess10"/>
    <dgm:cxn modelId="{2001C416-BDE3-4DD6-9CBC-9D8EFC4A9AEF}" srcId="{B9A141F8-3DA8-44B6-AC5F-527E65592062}" destId="{979EAB83-E37E-4B2C-B34B-906435BDB8C0}" srcOrd="4" destOrd="0" parTransId="{DC066171-42E5-4027-AA84-D602FD84D0AB}" sibTransId="{9E9B1FAE-8E0D-444B-9ED2-5C7676894D82}"/>
    <dgm:cxn modelId="{7B870B23-562F-44D7-A230-D64E0E9F44D8}" srcId="{B9A141F8-3DA8-44B6-AC5F-527E65592062}" destId="{8AC62ABC-F2EE-489F-B166-23B503633BB8}" srcOrd="0" destOrd="0" parTransId="{8BF9925A-4654-4AC8-938E-5FDDB31FA35A}" sibTransId="{F532BCF8-593F-4552-9F3C-1F4E83D3BA62}"/>
    <dgm:cxn modelId="{1E341C23-0788-4B8F-96C2-C1C5234293E7}" srcId="{B9A141F8-3DA8-44B6-AC5F-527E65592062}" destId="{3F07543D-5792-4C92-9A4D-CBDB7B37FA9D}" srcOrd="1" destOrd="0" parTransId="{D7B19D6D-65FA-44F4-9394-78F605A115D7}" sibTransId="{260D52B5-8022-44D8-889E-C586BED8C3F9}"/>
    <dgm:cxn modelId="{ED6FEC28-4040-4AEB-A9DB-62B901B0F966}" type="presOf" srcId="{1D12E254-FBAA-40C8-A32A-FA8E561A907A}" destId="{69C24085-269F-4670-A19B-C18D507302C4}" srcOrd="0" destOrd="0" presId="urn:microsoft.com/office/officeart/2005/8/layout/hProcess10"/>
    <dgm:cxn modelId="{8429A94A-1F04-4EC1-98E9-BF13B3C89244}" srcId="{B9A141F8-3DA8-44B6-AC5F-527E65592062}" destId="{A791D550-9783-4F3A-BA01-42C845666C2F}" srcOrd="2" destOrd="0" parTransId="{E4783F67-555D-474C-A35F-6062DF54208C}" sibTransId="{E35D5A1E-ACE0-40AA-8AE6-F2A4739BF597}"/>
    <dgm:cxn modelId="{082BE870-CCBD-4D72-A7A5-0EAA87EB4D25}" type="presOf" srcId="{8AC62ABC-F2EE-489F-B166-23B503633BB8}" destId="{208093DE-3AD9-433B-BD8A-ADFBF2F251FB}" srcOrd="0" destOrd="0" presId="urn:microsoft.com/office/officeart/2005/8/layout/hProcess10"/>
    <dgm:cxn modelId="{1D096B72-6E54-49A4-8B46-2C5662CAE28E}" type="presOf" srcId="{260D52B5-8022-44D8-889E-C586BED8C3F9}" destId="{5E8A572A-727F-4749-AD60-89133C140EC7}" srcOrd="0" destOrd="0" presId="urn:microsoft.com/office/officeart/2005/8/layout/hProcess10"/>
    <dgm:cxn modelId="{D0792180-DC24-46B4-B54E-A1999402C670}" type="presOf" srcId="{F532BCF8-593F-4552-9F3C-1F4E83D3BA62}" destId="{DF90015B-8D60-4234-9F99-07A1164B1BA1}" srcOrd="1" destOrd="0" presId="urn:microsoft.com/office/officeart/2005/8/layout/hProcess10"/>
    <dgm:cxn modelId="{7B306883-2E5F-4E08-AB4C-BCB4448451A5}" type="presOf" srcId="{A791D550-9783-4F3A-BA01-42C845666C2F}" destId="{E7622F6A-CFF4-40BE-AF03-8792FA1AA378}" srcOrd="0" destOrd="0" presId="urn:microsoft.com/office/officeart/2005/8/layout/hProcess10"/>
    <dgm:cxn modelId="{E200488B-ABDD-4AEC-84A7-78157B96D368}" type="presOf" srcId="{6DC197DD-2325-4BB8-97F9-7092420EEF16}" destId="{4BBD6D75-64A4-4644-8669-29E54AB6DFC0}" srcOrd="0" destOrd="0" presId="urn:microsoft.com/office/officeart/2005/8/layout/hProcess10"/>
    <dgm:cxn modelId="{4C4F799B-82E1-48C2-90A1-4AC746C0EADA}" type="presOf" srcId="{3F07543D-5792-4C92-9A4D-CBDB7B37FA9D}" destId="{D06CAB22-472B-4DF0-8763-4CE2A3BF6030}" srcOrd="0" destOrd="0" presId="urn:microsoft.com/office/officeart/2005/8/layout/hProcess10"/>
    <dgm:cxn modelId="{1ACBEFA2-9551-43F5-ABB6-8C4238C1DCF8}" type="presOf" srcId="{260D52B5-8022-44D8-889E-C586BED8C3F9}" destId="{70EFA4CB-1625-4B5B-9AD7-9427598E1A5E}" srcOrd="1" destOrd="0" presId="urn:microsoft.com/office/officeart/2005/8/layout/hProcess10"/>
    <dgm:cxn modelId="{E8D29CCD-0AEE-4E30-86DD-D725FF024948}" type="presOf" srcId="{1D12E254-FBAA-40C8-A32A-FA8E561A907A}" destId="{1DF950EB-CD31-4029-9685-9760834DF623}" srcOrd="1" destOrd="0" presId="urn:microsoft.com/office/officeart/2005/8/layout/hProcess10"/>
    <dgm:cxn modelId="{5663D3D2-88FB-40BC-8186-13744CB2156F}" type="presOf" srcId="{979EAB83-E37E-4B2C-B34B-906435BDB8C0}" destId="{73B25E22-9197-45C9-8A17-3652E993DC1A}" srcOrd="0" destOrd="0" presId="urn:microsoft.com/office/officeart/2005/8/layout/hProcess10"/>
    <dgm:cxn modelId="{A0C0F2DA-0F98-4048-8984-EB1508EB6D7A}" srcId="{B9A141F8-3DA8-44B6-AC5F-527E65592062}" destId="{6DC197DD-2325-4BB8-97F9-7092420EEF16}" srcOrd="3" destOrd="0" parTransId="{05F74D8A-8AC1-4A74-8B2B-4C35A2CA440E}" sibTransId="{1D12E254-FBAA-40C8-A32A-FA8E561A907A}"/>
    <dgm:cxn modelId="{687ADEE5-F3DB-48C0-8FFF-82D015F1BC8C}" type="presOf" srcId="{F532BCF8-593F-4552-9F3C-1F4E83D3BA62}" destId="{D9E7A3AF-86C6-4CE9-87D6-EFC32CA74437}" srcOrd="0" destOrd="0" presId="urn:microsoft.com/office/officeart/2005/8/layout/hProcess10"/>
    <dgm:cxn modelId="{486244FD-2136-47E4-8049-C6A51FE9E081}" type="presOf" srcId="{B9A141F8-3DA8-44B6-AC5F-527E65592062}" destId="{87580BD8-D38F-412C-88EB-A6E3C3D3B34A}" srcOrd="0" destOrd="0" presId="urn:microsoft.com/office/officeart/2005/8/layout/hProcess10"/>
    <dgm:cxn modelId="{E6C956FF-C1EB-4D64-83F4-D8F9D8FE5248}" type="presOf" srcId="{E35D5A1E-ACE0-40AA-8AE6-F2A4739BF597}" destId="{6631AA90-03D0-413E-9CD7-8C5065C46AF1}" srcOrd="1" destOrd="0" presId="urn:microsoft.com/office/officeart/2005/8/layout/hProcess10"/>
    <dgm:cxn modelId="{D33A52F3-03B2-43BB-926C-EB8C6DBA3B71}" type="presParOf" srcId="{87580BD8-D38F-412C-88EB-A6E3C3D3B34A}" destId="{36FB51E2-2BDA-4180-9C63-DF703FFD104B}" srcOrd="0" destOrd="0" presId="urn:microsoft.com/office/officeart/2005/8/layout/hProcess10"/>
    <dgm:cxn modelId="{EE30D62E-DA56-4249-A6F5-45A44750C2A0}" type="presParOf" srcId="{36FB51E2-2BDA-4180-9C63-DF703FFD104B}" destId="{098B2C9D-668A-4D75-87EB-8EE47125FDB6}" srcOrd="0" destOrd="0" presId="urn:microsoft.com/office/officeart/2005/8/layout/hProcess10"/>
    <dgm:cxn modelId="{F3AC3189-0449-4ABA-84FF-123356DC0A6A}" type="presParOf" srcId="{36FB51E2-2BDA-4180-9C63-DF703FFD104B}" destId="{208093DE-3AD9-433B-BD8A-ADFBF2F251FB}" srcOrd="1" destOrd="0" presId="urn:microsoft.com/office/officeart/2005/8/layout/hProcess10"/>
    <dgm:cxn modelId="{132524C5-6C2C-46FA-8854-0BF42FBDC378}" type="presParOf" srcId="{87580BD8-D38F-412C-88EB-A6E3C3D3B34A}" destId="{D9E7A3AF-86C6-4CE9-87D6-EFC32CA74437}" srcOrd="1" destOrd="0" presId="urn:microsoft.com/office/officeart/2005/8/layout/hProcess10"/>
    <dgm:cxn modelId="{C3679541-3A3A-484F-831B-9EE3EE2C85CD}" type="presParOf" srcId="{D9E7A3AF-86C6-4CE9-87D6-EFC32CA74437}" destId="{DF90015B-8D60-4234-9F99-07A1164B1BA1}" srcOrd="0" destOrd="0" presId="urn:microsoft.com/office/officeart/2005/8/layout/hProcess10"/>
    <dgm:cxn modelId="{AB55E6E9-0914-4E0F-AB2D-B3E16A28BEBD}" type="presParOf" srcId="{87580BD8-D38F-412C-88EB-A6E3C3D3B34A}" destId="{60AA1199-31A8-4EB1-A5C0-B9FDE0C67D19}" srcOrd="2" destOrd="0" presId="urn:microsoft.com/office/officeart/2005/8/layout/hProcess10"/>
    <dgm:cxn modelId="{85AF2CE2-BC26-4DAA-864E-58F352380135}" type="presParOf" srcId="{60AA1199-31A8-4EB1-A5C0-B9FDE0C67D19}" destId="{2B958BB4-B96F-4857-BB26-7CD4E4E9DBAA}" srcOrd="0" destOrd="0" presId="urn:microsoft.com/office/officeart/2005/8/layout/hProcess10"/>
    <dgm:cxn modelId="{941E830A-86D3-4C1B-9FB4-DBFBCB0210F9}" type="presParOf" srcId="{60AA1199-31A8-4EB1-A5C0-B9FDE0C67D19}" destId="{D06CAB22-472B-4DF0-8763-4CE2A3BF6030}" srcOrd="1" destOrd="0" presId="urn:microsoft.com/office/officeart/2005/8/layout/hProcess10"/>
    <dgm:cxn modelId="{AE5D3D54-4E2F-4F19-92E8-B2F3D590CA5E}" type="presParOf" srcId="{87580BD8-D38F-412C-88EB-A6E3C3D3B34A}" destId="{5E8A572A-727F-4749-AD60-89133C140EC7}" srcOrd="3" destOrd="0" presId="urn:microsoft.com/office/officeart/2005/8/layout/hProcess10"/>
    <dgm:cxn modelId="{3CF0B99F-66F4-4D6D-978D-E0303AED6072}" type="presParOf" srcId="{5E8A572A-727F-4749-AD60-89133C140EC7}" destId="{70EFA4CB-1625-4B5B-9AD7-9427598E1A5E}" srcOrd="0" destOrd="0" presId="urn:microsoft.com/office/officeart/2005/8/layout/hProcess10"/>
    <dgm:cxn modelId="{8E8DFE17-7AF0-46ED-A01C-19588148727E}" type="presParOf" srcId="{87580BD8-D38F-412C-88EB-A6E3C3D3B34A}" destId="{2F378EEF-7664-49AF-82E5-AA3B33207218}" srcOrd="4" destOrd="0" presId="urn:microsoft.com/office/officeart/2005/8/layout/hProcess10"/>
    <dgm:cxn modelId="{4B63E635-90D1-45E6-AD94-EAE197BE3082}" type="presParOf" srcId="{2F378EEF-7664-49AF-82E5-AA3B33207218}" destId="{26ADB503-00C9-405A-A973-07E8CE8D8333}" srcOrd="0" destOrd="0" presId="urn:microsoft.com/office/officeart/2005/8/layout/hProcess10"/>
    <dgm:cxn modelId="{E2E567A2-CA68-4073-97C6-3496C7BE545F}" type="presParOf" srcId="{2F378EEF-7664-49AF-82E5-AA3B33207218}" destId="{E7622F6A-CFF4-40BE-AF03-8792FA1AA378}" srcOrd="1" destOrd="0" presId="urn:microsoft.com/office/officeart/2005/8/layout/hProcess10"/>
    <dgm:cxn modelId="{D6961E03-D711-4F0D-94A7-66300D32AA6F}" type="presParOf" srcId="{87580BD8-D38F-412C-88EB-A6E3C3D3B34A}" destId="{F717AAC6-AED2-4A90-89B4-9985498A6D49}" srcOrd="5" destOrd="0" presId="urn:microsoft.com/office/officeart/2005/8/layout/hProcess10"/>
    <dgm:cxn modelId="{B7B833CB-D119-4F8E-8F3A-C9AF2CD4A0BA}" type="presParOf" srcId="{F717AAC6-AED2-4A90-89B4-9985498A6D49}" destId="{6631AA90-03D0-413E-9CD7-8C5065C46AF1}" srcOrd="0" destOrd="0" presId="urn:microsoft.com/office/officeart/2005/8/layout/hProcess10"/>
    <dgm:cxn modelId="{3987102A-06D8-4FB0-BE87-C528805E8936}" type="presParOf" srcId="{87580BD8-D38F-412C-88EB-A6E3C3D3B34A}" destId="{1BEBB2E5-4A07-480D-8936-336F15CBC11E}" srcOrd="6" destOrd="0" presId="urn:microsoft.com/office/officeart/2005/8/layout/hProcess10"/>
    <dgm:cxn modelId="{DF29BF50-0115-44B0-A655-27463325515C}" type="presParOf" srcId="{1BEBB2E5-4A07-480D-8936-336F15CBC11E}" destId="{F9284FD0-2791-4E72-8CF7-14EAA3F2EC29}" srcOrd="0" destOrd="0" presId="urn:microsoft.com/office/officeart/2005/8/layout/hProcess10"/>
    <dgm:cxn modelId="{CFF1F49D-FA81-4B09-93B0-C51C4CC7D701}" type="presParOf" srcId="{1BEBB2E5-4A07-480D-8936-336F15CBC11E}" destId="{4BBD6D75-64A4-4644-8669-29E54AB6DFC0}" srcOrd="1" destOrd="0" presId="urn:microsoft.com/office/officeart/2005/8/layout/hProcess10"/>
    <dgm:cxn modelId="{AEAB0F19-E236-4D87-952D-FB3D48456D16}" type="presParOf" srcId="{87580BD8-D38F-412C-88EB-A6E3C3D3B34A}" destId="{69C24085-269F-4670-A19B-C18D507302C4}" srcOrd="7" destOrd="0" presId="urn:microsoft.com/office/officeart/2005/8/layout/hProcess10"/>
    <dgm:cxn modelId="{8AD265AA-AEA2-407A-9AEF-49557A41DFDC}" type="presParOf" srcId="{69C24085-269F-4670-A19B-C18D507302C4}" destId="{1DF950EB-CD31-4029-9685-9760834DF623}" srcOrd="0" destOrd="0" presId="urn:microsoft.com/office/officeart/2005/8/layout/hProcess10"/>
    <dgm:cxn modelId="{8CA5E2E8-9B7F-4252-9E61-DEDBC3086107}" type="presParOf" srcId="{87580BD8-D38F-412C-88EB-A6E3C3D3B34A}" destId="{8A4A7146-3CBF-4356-8D00-317FA62EF56C}" srcOrd="8" destOrd="0" presId="urn:microsoft.com/office/officeart/2005/8/layout/hProcess10"/>
    <dgm:cxn modelId="{EA4C777B-0EA2-461B-802F-4A75EFE90D6A}" type="presParOf" srcId="{8A4A7146-3CBF-4356-8D00-317FA62EF56C}" destId="{094C3F03-9D59-4326-98CA-8899F4625848}" srcOrd="0" destOrd="0" presId="urn:microsoft.com/office/officeart/2005/8/layout/hProcess10"/>
    <dgm:cxn modelId="{B5EABD53-4154-44EC-B13F-672F7463FF06}" type="presParOf" srcId="{8A4A7146-3CBF-4356-8D00-317FA62EF56C}" destId="{73B25E22-9197-45C9-8A17-3652E993DC1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B2C9D-668A-4D75-87EB-8EE47125FDB6}">
      <dsp:nvSpPr>
        <dsp:cNvPr id="0" name=""/>
        <dsp:cNvSpPr/>
      </dsp:nvSpPr>
      <dsp:spPr>
        <a:xfrm>
          <a:off x="0" y="1410590"/>
          <a:ext cx="1084679" cy="8898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alphaModFix/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093DE-3AD9-433B-BD8A-ADFBF2F251FB}">
      <dsp:nvSpPr>
        <dsp:cNvPr id="0" name=""/>
        <dsp:cNvSpPr/>
      </dsp:nvSpPr>
      <dsp:spPr>
        <a:xfrm>
          <a:off x="0" y="2654361"/>
          <a:ext cx="1425400" cy="836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Sire</a:t>
          </a:r>
        </a:p>
      </dsp:txBody>
      <dsp:txXfrm>
        <a:off x="24513" y="2678874"/>
        <a:ext cx="1376374" cy="787898"/>
      </dsp:txXfrm>
    </dsp:sp>
    <dsp:sp modelId="{D9E7A3AF-86C6-4CE9-87D6-EFC32CA74437}">
      <dsp:nvSpPr>
        <dsp:cNvPr id="0" name=""/>
        <dsp:cNvSpPr/>
      </dsp:nvSpPr>
      <dsp:spPr>
        <a:xfrm rot="21504128">
          <a:off x="1316757" y="1730124"/>
          <a:ext cx="232213" cy="20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 dirty="0"/>
        </a:p>
      </dsp:txBody>
      <dsp:txXfrm>
        <a:off x="1316769" y="1771185"/>
        <a:ext cx="171883" cy="120661"/>
      </dsp:txXfrm>
    </dsp:sp>
    <dsp:sp modelId="{2B958BB4-B96F-4857-BB26-7CD4E4E9DBAA}">
      <dsp:nvSpPr>
        <dsp:cNvPr id="0" name=""/>
        <dsp:cNvSpPr/>
      </dsp:nvSpPr>
      <dsp:spPr>
        <a:xfrm>
          <a:off x="1747888" y="1303838"/>
          <a:ext cx="1158128" cy="10037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CAB22-472B-4DF0-8763-4CE2A3BF6030}">
      <dsp:nvSpPr>
        <dsp:cNvPr id="0" name=""/>
        <dsp:cNvSpPr/>
      </dsp:nvSpPr>
      <dsp:spPr>
        <a:xfrm>
          <a:off x="1860229" y="2320121"/>
          <a:ext cx="1081834" cy="1149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Sire &amp; Dam Linked to Calf</a:t>
          </a:r>
        </a:p>
      </dsp:txBody>
      <dsp:txXfrm>
        <a:off x="1891915" y="2351807"/>
        <a:ext cx="1018462" cy="1086621"/>
      </dsp:txXfrm>
    </dsp:sp>
    <dsp:sp modelId="{5E8A572A-727F-4749-AD60-89133C140EC7}">
      <dsp:nvSpPr>
        <dsp:cNvPr id="0" name=""/>
        <dsp:cNvSpPr/>
      </dsp:nvSpPr>
      <dsp:spPr>
        <a:xfrm rot="20603557">
          <a:off x="3021143" y="1479824"/>
          <a:ext cx="122810" cy="20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 dirty="0"/>
        </a:p>
      </dsp:txBody>
      <dsp:txXfrm>
        <a:off x="3021911" y="1525309"/>
        <a:ext cx="85967" cy="120661"/>
      </dsp:txXfrm>
    </dsp:sp>
    <dsp:sp modelId="{26ADB503-00C9-405A-A973-07E8CE8D8333}">
      <dsp:nvSpPr>
        <dsp:cNvPr id="0" name=""/>
        <dsp:cNvSpPr/>
      </dsp:nvSpPr>
      <dsp:spPr>
        <a:xfrm>
          <a:off x="3242267" y="864913"/>
          <a:ext cx="1200141" cy="9777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22F6A-CFF4-40BE-AF03-8792FA1AA378}">
      <dsp:nvSpPr>
        <dsp:cNvPr id="0" name=""/>
        <dsp:cNvSpPr/>
      </dsp:nvSpPr>
      <dsp:spPr>
        <a:xfrm>
          <a:off x="3243109" y="2076316"/>
          <a:ext cx="1360069" cy="126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Tracked throughout phases of production</a:t>
          </a:r>
        </a:p>
      </dsp:txBody>
      <dsp:txXfrm>
        <a:off x="3280125" y="2113332"/>
        <a:ext cx="1286037" cy="1189791"/>
      </dsp:txXfrm>
    </dsp:sp>
    <dsp:sp modelId="{F717AAC6-AED2-4A90-89B4-9985498A6D49}">
      <dsp:nvSpPr>
        <dsp:cNvPr id="0" name=""/>
        <dsp:cNvSpPr/>
      </dsp:nvSpPr>
      <dsp:spPr>
        <a:xfrm rot="649311">
          <a:off x="4669690" y="1433686"/>
          <a:ext cx="233510" cy="20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 dirty="0"/>
        </a:p>
      </dsp:txBody>
      <dsp:txXfrm>
        <a:off x="4670226" y="1468242"/>
        <a:ext cx="173180" cy="120661"/>
      </dsp:txXfrm>
    </dsp:sp>
    <dsp:sp modelId="{F9284FD0-2791-4E72-8CF7-14EAA3F2EC29}">
      <dsp:nvSpPr>
        <dsp:cNvPr id="0" name=""/>
        <dsp:cNvSpPr/>
      </dsp:nvSpPr>
      <dsp:spPr>
        <a:xfrm>
          <a:off x="5097716" y="1179074"/>
          <a:ext cx="1287809" cy="10754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D6D75-64A4-4644-8669-29E54AB6DFC0}">
      <dsp:nvSpPr>
        <dsp:cNvPr id="0" name=""/>
        <dsp:cNvSpPr/>
      </dsp:nvSpPr>
      <dsp:spPr>
        <a:xfrm>
          <a:off x="5115192" y="2414404"/>
          <a:ext cx="1304816" cy="1077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Feedlot</a:t>
          </a:r>
        </a:p>
      </dsp:txBody>
      <dsp:txXfrm>
        <a:off x="5146755" y="2445967"/>
        <a:ext cx="1241690" cy="1014506"/>
      </dsp:txXfrm>
    </dsp:sp>
    <dsp:sp modelId="{69C24085-269F-4670-A19B-C18D507302C4}">
      <dsp:nvSpPr>
        <dsp:cNvPr id="0" name=""/>
        <dsp:cNvSpPr/>
      </dsp:nvSpPr>
      <dsp:spPr>
        <a:xfrm rot="21557980">
          <a:off x="6532834" y="1605700"/>
          <a:ext cx="147324" cy="20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 dirty="0"/>
        </a:p>
      </dsp:txBody>
      <dsp:txXfrm>
        <a:off x="6532836" y="1646190"/>
        <a:ext cx="103127" cy="120661"/>
      </dsp:txXfrm>
    </dsp:sp>
    <dsp:sp modelId="{094C3F03-9D59-4326-98CA-8899F4625848}">
      <dsp:nvSpPr>
        <dsp:cNvPr id="0" name=""/>
        <dsp:cNvSpPr/>
      </dsp:nvSpPr>
      <dsp:spPr>
        <a:xfrm>
          <a:off x="6806423" y="1227873"/>
          <a:ext cx="1183160" cy="9374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25E22-9197-45C9-8A17-3652E993DC1A}">
      <dsp:nvSpPr>
        <dsp:cNvPr id="0" name=""/>
        <dsp:cNvSpPr/>
      </dsp:nvSpPr>
      <dsp:spPr>
        <a:xfrm>
          <a:off x="6948466" y="2413586"/>
          <a:ext cx="1035644" cy="1270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Carcass</a:t>
          </a:r>
        </a:p>
      </dsp:txBody>
      <dsp:txXfrm>
        <a:off x="6978799" y="2443919"/>
        <a:ext cx="974978" cy="1209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005593C-C2A3-412B-9959-E35641496CFC}" type="datetimeFigureOut">
              <a:rPr lang="en-CA" smtClean="0"/>
              <a:t>2024-12-30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02A7167-E2B8-4E56-8D47-527F5DB6E3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97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FC07-CEC7-4FD3-B2E6-7EF2BE7BA56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67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EA3E8-E6DC-404C-BDC8-3DBA96324097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6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4636-23A2-491C-AFBD-0980161E6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8059"/>
            <a:ext cx="9144000" cy="2387600"/>
          </a:xfrm>
        </p:spPr>
        <p:txBody>
          <a:bodyPr anchor="b"/>
          <a:lstStyle>
            <a:lvl1pPr algn="ctr">
              <a:defRPr sz="6000"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E2007-99E6-4E0C-8959-35088805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18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A7E3D-DDBF-4B6E-94F4-90A78613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D435-83FA-4AF2-82AE-94D73A8F264E}" type="datetimeFigureOut">
              <a:rPr lang="en-CA" smtClean="0"/>
              <a:t>2024-12-30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E6E9B-B40B-46E3-882D-B6904469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39983-5F83-4B0A-960E-6CCF6DAB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00-CF13-4947-A587-452D9B2B364D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20E93-4564-436A-B120-63CAEE859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1113" y="5444835"/>
            <a:ext cx="1130531" cy="14131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1333A04-C89B-497E-A7E6-4AE6E3F34643}"/>
              </a:ext>
            </a:extLst>
          </p:cNvPr>
          <p:cNvGrpSpPr/>
          <p:nvPr userDrawn="1"/>
        </p:nvGrpSpPr>
        <p:grpSpPr>
          <a:xfrm rot="192200">
            <a:off x="139860" y="390075"/>
            <a:ext cx="4102934" cy="1200329"/>
            <a:chOff x="7109452" y="701056"/>
            <a:chExt cx="4102934" cy="1200329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44432258-92E2-4057-9A73-B3FEB993E8B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20848421">
              <a:off x="7109452" y="701056"/>
              <a:ext cx="4102934" cy="120032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  <a:effectLst>
              <a:glow rad="63500">
                <a:schemeClr val="tx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3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glow rad="38100">
                      <a:srgbClr val="C00000">
                        <a:alpha val="40000"/>
                      </a:srgbClr>
                    </a:glow>
                  </a:effectLst>
                  <a:latin typeface="Cambria" panose="02040503050406030204" pitchFamily="18" charset="0"/>
                </a:rPr>
                <a:t>           </a:t>
              </a:r>
              <a:r>
                <a:rPr kumimoji="0" lang="en-CA" altLang="en-US" sz="3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glow rad="38100">
                      <a:srgbClr val="C00000">
                        <a:alpha val="40000"/>
                      </a:srgb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G.K. Jim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3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glow rad="38100">
                      <a:srgbClr val="C00000">
                        <a:alpha val="40000"/>
                      </a:srgb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Group of Companies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38100">
                    <a:srgbClr val="C00000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2C2F99-123F-4656-83CA-C1AA61EDF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20781778">
              <a:off x="7547784" y="1034482"/>
              <a:ext cx="430993" cy="540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16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C35B-CFE1-4ACA-B5F4-884FF9D8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8" y="136525"/>
            <a:ext cx="10515600" cy="703447"/>
          </a:xfrm>
        </p:spPr>
        <p:txBody>
          <a:bodyPr/>
          <a:lstStyle>
            <a:lvl1pPr>
              <a:defRPr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F56E8-71D7-44FA-91A2-8C9179E93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1978"/>
            <a:ext cx="10515600" cy="4351338"/>
          </a:xfrm>
        </p:spPr>
        <p:txBody>
          <a:bodyPr/>
          <a:lstStyle>
            <a:lvl1pPr>
              <a:defRPr sz="3200" b="1" baseline="0">
                <a:latin typeface="Calibri" panose="020F0502020204030204" pitchFamily="34" charset="0"/>
              </a:defRPr>
            </a:lvl1pPr>
            <a:lvl2pPr>
              <a:defRPr sz="2800" baseline="0">
                <a:latin typeface="Calibri" panose="020F0502020204030204" pitchFamily="34" charset="0"/>
              </a:defRPr>
            </a:lvl2pPr>
            <a:lvl3pPr>
              <a:defRPr sz="2400" baseline="0">
                <a:latin typeface="Calibri" panose="020F0502020204030204" pitchFamily="34" charset="0"/>
              </a:defRPr>
            </a:lvl3pPr>
            <a:lvl4pPr>
              <a:defRPr sz="2000" baseline="0">
                <a:latin typeface="Calibri" panose="020F0502020204030204" pitchFamily="34" charset="0"/>
              </a:defRPr>
            </a:lvl4pPr>
            <a:lvl5pPr>
              <a:defRPr sz="18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EDA43-7F02-4F79-A83B-644161BB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D435-83FA-4AF2-82AE-94D73A8F264E}" type="datetimeFigureOut">
              <a:rPr lang="en-CA" smtClean="0"/>
              <a:t>2024-12-30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85FE7-1FC0-4C8F-81D4-A4A68C31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51922-DA21-4097-86CF-5A91B21D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00-CF13-4947-A587-452D9B2B364D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5B85E-D266-4658-9CC6-C9BD0A9837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850" y="5918662"/>
            <a:ext cx="731150" cy="9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1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D977-0DD4-4A64-88FB-BE9E4ED2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3119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50127-D3BB-4DBB-AAB4-95286FDA9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DB4F-F2A7-4E85-9A5F-B6FFFDEE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D435-83FA-4AF2-82AE-94D73A8F264E}" type="datetimeFigureOut">
              <a:rPr lang="en-CA" smtClean="0"/>
              <a:t>2024-12-30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EA01D-F52F-414D-8CF8-CF4D17F7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5FC60-C027-413D-AF02-6D66441E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00-CF13-4947-A587-452D9B2B364D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63449-C95D-4EC9-830A-1F9E8D355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850" y="5918662"/>
            <a:ext cx="731150" cy="9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1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944F-141C-482C-9B3E-270F0223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8" y="136524"/>
            <a:ext cx="10515600" cy="7247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5AA39-446C-4281-B457-DDA481902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D274B-5F1C-43AA-B8C2-634FFA3D6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6CDCA-1D37-4334-8B11-47DA9903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D435-83FA-4AF2-82AE-94D73A8F264E}" type="datetimeFigureOut">
              <a:rPr lang="en-CA" smtClean="0"/>
              <a:t>2024-12-30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499DB-658E-49B9-839B-13AB009B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2CDFA-5352-4D40-946A-5B574050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00-CF13-4947-A587-452D9B2B364D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73E47-2642-4703-8635-537E9EEC9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850" y="5918662"/>
            <a:ext cx="731150" cy="9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5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E49C-5345-4A54-BAB5-D1B465D3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1" y="136525"/>
            <a:ext cx="10515600" cy="73534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96312-8A1D-41E2-A460-ADB9D0F8E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D796A-F469-4E55-B0C4-EC2E3284F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B2EEE-49F4-4DC9-AA95-E804CFAB5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9BBCE-CE3C-4040-AFE2-B07480BE4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8191F-E1DD-4C0B-B823-104EC6E5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D435-83FA-4AF2-82AE-94D73A8F264E}" type="datetimeFigureOut">
              <a:rPr lang="en-CA" smtClean="0"/>
              <a:t>2024-12-30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6818A-300A-466B-8E00-EB9A0A7A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1311E-EAD6-401D-A948-17C9C8A2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00-CF13-4947-A587-452D9B2B364D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F704A-D39B-4A21-AB0A-25568D7EB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850" y="5918662"/>
            <a:ext cx="731150" cy="9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3CF1-2874-4FC4-9606-1D54EB7E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8" y="136525"/>
            <a:ext cx="10515600" cy="74597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FEE35-1F43-4C8E-9B26-FD0A2FC0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D435-83FA-4AF2-82AE-94D73A8F264E}" type="datetimeFigureOut">
              <a:rPr lang="en-CA" smtClean="0"/>
              <a:t>2024-12-30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9B573-FCED-424D-B11E-FBAB4F6C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B0FC7-5AA1-4290-8F93-7FA4021B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00-CF13-4947-A587-452D9B2B364D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81500-9BF0-4264-A105-8CB1F59738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850" y="5918662"/>
            <a:ext cx="731150" cy="9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6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F55DE-5F66-4FD1-BBFF-03BA441F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D435-83FA-4AF2-82AE-94D73A8F264E}" type="datetimeFigureOut">
              <a:rPr lang="en-CA" smtClean="0"/>
              <a:t>2024-12-30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89598-325D-48A9-9125-B736AE7B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57ACA-ADD8-4881-AB95-C74D2680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00-CF13-4947-A587-452D9B2B364D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3B0C2-E3FE-4B4A-B87B-A0810BD33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850" y="5918662"/>
            <a:ext cx="731150" cy="9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1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04068-D29E-4464-B883-62F31206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8" y="-703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1320A-7AE8-41CF-984F-D84BD0F6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9C3E6-B800-4D65-93BA-441E513C3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D435-83FA-4AF2-82AE-94D73A8F264E}" type="datetimeFigureOut">
              <a:rPr lang="en-CA" smtClean="0"/>
              <a:t>2024-12-30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0B68B-7394-4132-8FA6-151DE73E4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A9119-52A0-4F2B-8E4C-EEA7C89A8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6900-CF13-4947-A587-452D9B2B364D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09E56-DA3D-4703-A396-2E64BCC9085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60850" y="5918662"/>
            <a:ext cx="731150" cy="9139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C258-636A-40AD-904A-92F7C3E738D4}"/>
              </a:ext>
            </a:extLst>
          </p:cNvPr>
          <p:cNvCxnSpPr>
            <a:cxnSpLocks/>
          </p:cNvCxnSpPr>
          <p:nvPr userDrawn="1"/>
        </p:nvCxnSpPr>
        <p:spPr>
          <a:xfrm>
            <a:off x="105648" y="967912"/>
            <a:ext cx="11980703" cy="0"/>
          </a:xfrm>
          <a:prstGeom prst="line">
            <a:avLst/>
          </a:prstGeom>
          <a:ln w="69850">
            <a:gradFill flip="none" rotWithShape="1">
              <a:gsLst>
                <a:gs pos="0">
                  <a:schemeClr val="tx1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E8E279-FF60-4FD4-B451-1AC558A9E259}"/>
              </a:ext>
            </a:extLst>
          </p:cNvPr>
          <p:cNvCxnSpPr>
            <a:cxnSpLocks/>
          </p:cNvCxnSpPr>
          <p:nvPr userDrawn="1"/>
        </p:nvCxnSpPr>
        <p:spPr>
          <a:xfrm>
            <a:off x="105648" y="6385791"/>
            <a:ext cx="11439807" cy="0"/>
          </a:xfrm>
          <a:prstGeom prst="line">
            <a:avLst/>
          </a:prstGeom>
          <a:ln w="69850">
            <a:gradFill flip="none" rotWithShape="1">
              <a:gsLst>
                <a:gs pos="0">
                  <a:schemeClr val="tx1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102C-CAFA-446B-8714-992EEBC42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08397"/>
            <a:ext cx="12192000" cy="3074541"/>
          </a:xfrm>
        </p:spPr>
        <p:txBody>
          <a:bodyPr>
            <a:normAutofit fontScale="90000"/>
          </a:bodyPr>
          <a:lstStyle/>
          <a:p>
            <a:br>
              <a:rPr lang="en-CA" dirty="0">
                <a:ea typeface="Calibri" panose="020F0502020204030204" pitchFamily="34" charset="0"/>
              </a:rPr>
            </a:br>
            <a:br>
              <a:rPr lang="en-CA" dirty="0">
                <a:ea typeface="Calibri" panose="020F0502020204030204" pitchFamily="34" charset="0"/>
              </a:rPr>
            </a:br>
            <a:br>
              <a:rPr lang="en-CA" dirty="0">
                <a:ea typeface="Calibri" panose="020F0502020204030204" pitchFamily="34" charset="0"/>
              </a:rPr>
            </a:br>
            <a:br>
              <a:rPr lang="en-CA" dirty="0">
                <a:ea typeface="Calibri" panose="020F0502020204030204" pitchFamily="34" charset="0"/>
              </a:rPr>
            </a:br>
            <a:br>
              <a:rPr lang="en-CA" dirty="0">
                <a:ea typeface="Calibri" panose="020F0502020204030204" pitchFamily="34" charset="0"/>
              </a:rPr>
            </a:br>
            <a:r>
              <a:rPr lang="en-CA" dirty="0">
                <a:ea typeface="Calibri" panose="020F0502020204030204" pitchFamily="34" charset="0"/>
              </a:rPr>
              <a:t>The Business of Beef on Dairy</a:t>
            </a:r>
            <a:br>
              <a:rPr lang="en-CA" dirty="0">
                <a:ea typeface="Calibri" panose="020F0502020204030204" pitchFamily="34" charset="0"/>
              </a:rPr>
            </a:br>
            <a:br>
              <a:rPr lang="en-CA" dirty="0">
                <a:ea typeface="Calibri" panose="020F0502020204030204" pitchFamily="34" charset="0"/>
              </a:rPr>
            </a:br>
            <a:r>
              <a:rPr lang="en-CA" sz="3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Georgia Dairy Conference 2025</a:t>
            </a:r>
            <a:br>
              <a:rPr lang="en-CA" sz="3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100" i="1" dirty="0"/>
            </a:br>
            <a:endParaRPr lang="en-CA" sz="31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422A2-D744-492E-9BB7-5E5693201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21" y="5182938"/>
            <a:ext cx="9144000" cy="1655762"/>
          </a:xfrm>
        </p:spPr>
        <p:txBody>
          <a:bodyPr/>
          <a:lstStyle/>
          <a:p>
            <a:r>
              <a:rPr lang="en-US" dirty="0"/>
              <a:t>Dr. G. Kee Jim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165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5266DB-C064-6257-61D4-697B4131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69" y="720143"/>
            <a:ext cx="8681367" cy="6137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45E55-80C6-253A-9409-2B983E7A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217"/>
            <a:ext cx="11676888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United States Beef Cow Inventory (January 1; x 1,000)</a:t>
            </a:r>
          </a:p>
        </p:txBody>
      </p:sp>
    </p:spTree>
    <p:extLst>
      <p:ext uri="{BB962C8B-B14F-4D97-AF65-F5344CB8AC3E}">
        <p14:creationId xmlns:p14="http://schemas.microsoft.com/office/powerpoint/2010/main" val="133143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284877-15B0-4DFA-B634-F817E5A7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217"/>
            <a:ext cx="11676888" cy="762000"/>
          </a:xfrm>
        </p:spPr>
        <p:txBody>
          <a:bodyPr>
            <a:normAutofit/>
          </a:bodyPr>
          <a:lstStyle/>
          <a:p>
            <a:r>
              <a:rPr lang="en-US" dirty="0"/>
              <a:t>Canadian Beef Cow Inventory (January 1; x 1,000)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B2A9D-62DF-2FC6-492E-A00CD37E2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4" y="1138714"/>
            <a:ext cx="8511270" cy="49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8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E7A2D-164A-BD19-411C-30A299DB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86" y="714443"/>
            <a:ext cx="8088232" cy="6143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99D3F9-2CE3-5A3E-109D-D8D4D1A0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Dairy Cows in the US (x 1,000)</a:t>
            </a:r>
          </a:p>
        </p:txBody>
      </p:sp>
    </p:spTree>
    <p:extLst>
      <p:ext uri="{BB962C8B-B14F-4D97-AF65-F5344CB8AC3E}">
        <p14:creationId xmlns:p14="http://schemas.microsoft.com/office/powerpoint/2010/main" val="267282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B05E6D-D369-42E2-881A-3D8F4F8D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" y="123217"/>
            <a:ext cx="10046628" cy="7620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Number of Farms Reporting Beef Cows in USA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A93F6-F847-AD93-34BB-38BAD4BEFFF1}"/>
              </a:ext>
            </a:extLst>
          </p:cNvPr>
          <p:cNvSpPr txBox="1"/>
          <p:nvPr/>
        </p:nvSpPr>
        <p:spPr>
          <a:xfrm>
            <a:off x="82296" y="6488668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Census of Agriculture,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B17A1-DC3C-708F-1DCD-7F233723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1070732"/>
            <a:ext cx="11227806" cy="52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2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76F07B3-46FB-4EA6-B84F-0D6DD0DB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217"/>
            <a:ext cx="11420856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of Farms Reporting Beef Cows in Canada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26751-A641-AA7D-A5D8-6AFE4C2BE196}"/>
              </a:ext>
            </a:extLst>
          </p:cNvPr>
          <p:cNvSpPr txBox="1"/>
          <p:nvPr/>
        </p:nvSpPr>
        <p:spPr>
          <a:xfrm>
            <a:off x="82296" y="6488668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Census of Agriculture,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A5431-16AD-0C3C-D108-60856B7E4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" y="1126561"/>
            <a:ext cx="11076432" cy="51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4147-98BE-6439-654C-C175BD6C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United States Feeder Price $/cwt USD (850 lb)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E19D8-4C10-FE12-9511-340CF1B43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45" y="873411"/>
            <a:ext cx="8562109" cy="5984589"/>
          </a:xfrm>
        </p:spPr>
      </p:pic>
    </p:spTree>
    <p:extLst>
      <p:ext uri="{BB962C8B-B14F-4D97-AF65-F5344CB8AC3E}">
        <p14:creationId xmlns:p14="http://schemas.microsoft.com/office/powerpoint/2010/main" val="59610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03E3-2553-65D4-773E-F686BEFC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8" y="43837"/>
            <a:ext cx="10715936" cy="703447"/>
          </a:xfrm>
        </p:spPr>
        <p:txBody>
          <a:bodyPr>
            <a:normAutofit fontScale="90000"/>
          </a:bodyPr>
          <a:lstStyle/>
          <a:p>
            <a:r>
              <a:rPr lang="en-CA" dirty="0"/>
              <a:t>Alberta Canada Feeder Price $/cwt USD (850 lb)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A760AC-B021-A774-0BB2-48809E69F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254" y="747284"/>
            <a:ext cx="8407400" cy="61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2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170"/>
            <a:ext cx="12527280" cy="7620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Total Potential Beef-on-Dairy Supply in North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9.4MM dairy cows in the US</a:t>
            </a:r>
          </a:p>
          <a:p>
            <a:r>
              <a:rPr lang="en-CA" dirty="0"/>
              <a:t>Approximately:</a:t>
            </a:r>
          </a:p>
          <a:p>
            <a:pPr lvl="1"/>
            <a:r>
              <a:rPr lang="en-CA" dirty="0"/>
              <a:t>80% Holstein </a:t>
            </a:r>
            <a:r>
              <a:rPr lang="en-CA" dirty="0">
                <a:sym typeface="Wingdings" panose="05000000000000000000" pitchFamily="2" charset="2"/>
              </a:rPr>
              <a:t> 7,500,000 cows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10% Jersey </a:t>
            </a:r>
            <a:r>
              <a:rPr lang="en-CA" dirty="0">
                <a:sym typeface="Wingdings" panose="05000000000000000000" pitchFamily="2" charset="2"/>
              </a:rPr>
              <a:t> 940,000 cows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10% Crosses/Other  940,000 cows</a:t>
            </a:r>
          </a:p>
          <a:p>
            <a:r>
              <a:rPr lang="en-CA" dirty="0"/>
              <a:t>At steady state, approximately 40% of the herd can be bred to beef bulls:</a:t>
            </a:r>
          </a:p>
          <a:p>
            <a:pPr lvl="1"/>
            <a:r>
              <a:rPr lang="en-CA" dirty="0"/>
              <a:t>Potential for 3,760,000 beef-on-dairy calves annually</a:t>
            </a:r>
          </a:p>
        </p:txBody>
      </p:sp>
    </p:spTree>
    <p:extLst>
      <p:ext uri="{BB962C8B-B14F-4D97-AF65-F5344CB8AC3E}">
        <p14:creationId xmlns:p14="http://schemas.microsoft.com/office/powerpoint/2010/main" val="336462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525"/>
            <a:ext cx="11859768" cy="703447"/>
          </a:xfrm>
        </p:spPr>
        <p:txBody>
          <a:bodyPr>
            <a:normAutofit fontScale="90000"/>
          </a:bodyPr>
          <a:lstStyle/>
          <a:p>
            <a:r>
              <a:rPr lang="en-US" dirty="0"/>
              <a:t>Why the BOD Calf has Greater value than a Purebred Holstein or Jersey Calf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978"/>
            <a:ext cx="10515600" cy="5272246"/>
          </a:xfrm>
        </p:spPr>
        <p:txBody>
          <a:bodyPr/>
          <a:lstStyle/>
          <a:p>
            <a:r>
              <a:rPr lang="en-CA" dirty="0"/>
              <a:t>In a word, Crossbreeding</a:t>
            </a:r>
          </a:p>
          <a:p>
            <a:r>
              <a:rPr lang="en-CA" dirty="0"/>
              <a:t>Improved Average Daily Gain (ADG)</a:t>
            </a:r>
          </a:p>
          <a:p>
            <a:r>
              <a:rPr lang="en-CA" dirty="0"/>
              <a:t>Improved Feed Conversion (DMG)</a:t>
            </a:r>
          </a:p>
          <a:p>
            <a:r>
              <a:rPr lang="en-CA" dirty="0"/>
              <a:t>Improved Quality Grade and Yield Grade</a:t>
            </a:r>
          </a:p>
          <a:p>
            <a:r>
              <a:rPr lang="en-CA" dirty="0"/>
              <a:t>Improved Carcass Cutability</a:t>
            </a:r>
          </a:p>
          <a:p>
            <a:r>
              <a:rPr lang="en-CA" dirty="0"/>
              <a:t>Improved Shape of Primal Cuts (ribeye &amp; strip)</a:t>
            </a:r>
          </a:p>
          <a:p>
            <a:r>
              <a:rPr lang="en-CA" dirty="0"/>
              <a:t>Improved Animal Health Outcomes (Morbidity &amp; Mortality)</a:t>
            </a:r>
          </a:p>
        </p:txBody>
      </p:sp>
    </p:spTree>
    <p:extLst>
      <p:ext uri="{BB962C8B-B14F-4D97-AF65-F5344CB8AC3E}">
        <p14:creationId xmlns:p14="http://schemas.microsoft.com/office/powerpoint/2010/main" val="30984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0458-A9D5-4CE9-B2E5-99CF4861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Benefits of BOD vs Native Beef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A60C-B565-C5B4-48F7-1DF7C59C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1978"/>
            <a:ext cx="12060936" cy="5043646"/>
          </a:xfrm>
        </p:spPr>
        <p:txBody>
          <a:bodyPr/>
          <a:lstStyle/>
          <a:p>
            <a:r>
              <a:rPr lang="en-CA" dirty="0"/>
              <a:t>Superior Average Eating Experience</a:t>
            </a:r>
          </a:p>
          <a:p>
            <a:pPr lvl="1"/>
            <a:r>
              <a:rPr lang="en-CA" dirty="0"/>
              <a:t>Youthful Carcasses</a:t>
            </a:r>
          </a:p>
          <a:p>
            <a:pPr lvl="2"/>
            <a:r>
              <a:rPr lang="en-CA" dirty="0"/>
              <a:t>&lt; 18 months of age when slaughtered combined with a long period of high energy dense diet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Reduced carbon footprint</a:t>
            </a:r>
          </a:p>
        </p:txBody>
      </p:sp>
    </p:spTree>
    <p:extLst>
      <p:ext uri="{BB962C8B-B14F-4D97-AF65-F5344CB8AC3E}">
        <p14:creationId xmlns:p14="http://schemas.microsoft.com/office/powerpoint/2010/main" val="121983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3CF1-ABF4-DDFA-FF72-077D73B7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C9199-C051-2846-BD02-8A3105AC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1978"/>
            <a:ext cx="11320272" cy="534539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Historical Role of Holsteins in the Fed Beef Supply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Perfect Storm (Factors Leading to the “Beef-on-Dairy (BOD)” Phenomenon)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Cattle Inventory Changes in North America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Total Potential Beef on Dairy Supply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the BOD Calf has more value than a purebred Holstein or Jersey Calf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Additional Benefits of BOD vs Native Beef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/>
              <a:t>Beef-on-Dairy (BOD) Stakeholders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Advantage to BOD System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Aligning the Value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Future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8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Beef-on-Dairy (BOD)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Four direct stakeholders:</a:t>
            </a:r>
          </a:p>
          <a:p>
            <a:pPr lvl="1"/>
            <a:r>
              <a:rPr lang="en-CA" dirty="0"/>
              <a:t>The Dairy</a:t>
            </a:r>
          </a:p>
          <a:p>
            <a:pPr lvl="1"/>
            <a:r>
              <a:rPr lang="en-CA" dirty="0"/>
              <a:t>The Genetics Provider</a:t>
            </a:r>
          </a:p>
          <a:p>
            <a:pPr lvl="1"/>
            <a:r>
              <a:rPr lang="en-CA" dirty="0"/>
              <a:t>The Calf Ranch</a:t>
            </a:r>
          </a:p>
          <a:p>
            <a:pPr lvl="1"/>
            <a:r>
              <a:rPr lang="en-CA" dirty="0"/>
              <a:t>The Cattle Owner/Cattle Feeder</a:t>
            </a:r>
          </a:p>
          <a:p>
            <a:r>
              <a:rPr lang="en-CA" sz="2800" dirty="0"/>
              <a:t>Indirect/downstream stakeholders:</a:t>
            </a:r>
          </a:p>
          <a:p>
            <a:pPr lvl="1"/>
            <a:r>
              <a:rPr lang="en-CA" dirty="0"/>
              <a:t>The Packer</a:t>
            </a:r>
          </a:p>
          <a:p>
            <a:pPr lvl="1"/>
            <a:r>
              <a:rPr lang="en-CA" dirty="0"/>
              <a:t>Restauranteurs/Grocers</a:t>
            </a:r>
          </a:p>
          <a:p>
            <a:pPr lvl="1"/>
            <a:r>
              <a:rPr lang="en-CA" dirty="0"/>
              <a:t>The Consumer</a:t>
            </a:r>
          </a:p>
        </p:txBody>
      </p:sp>
    </p:spTree>
    <p:extLst>
      <p:ext uri="{BB962C8B-B14F-4D97-AF65-F5344CB8AC3E}">
        <p14:creationId xmlns:p14="http://schemas.microsoft.com/office/powerpoint/2010/main" val="411783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37C7-35C8-50D0-E036-361DD5E9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Dairy Stakeholder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A4F74-1E80-7ABF-DD14-193FB77F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Significant increase in the value of the day-old calf</a:t>
            </a:r>
          </a:p>
          <a:p>
            <a:r>
              <a:rPr lang="en-CA" dirty="0"/>
              <a:t>BOD calf value is up to $300/head more than a purebred Holstein steer</a:t>
            </a:r>
          </a:p>
          <a:p>
            <a:r>
              <a:rPr lang="en-CA" dirty="0"/>
              <a:t>Conception</a:t>
            </a:r>
          </a:p>
          <a:p>
            <a:r>
              <a:rPr lang="en-CA" dirty="0"/>
              <a:t>Calving Ease</a:t>
            </a:r>
          </a:p>
          <a:p>
            <a:r>
              <a:rPr lang="en-CA" dirty="0"/>
              <a:t>Gestation Length</a:t>
            </a:r>
          </a:p>
          <a:p>
            <a:r>
              <a:rPr lang="en-CA" dirty="0"/>
              <a:t>Stillbirths </a:t>
            </a:r>
          </a:p>
        </p:txBody>
      </p:sp>
    </p:spTree>
    <p:extLst>
      <p:ext uri="{BB962C8B-B14F-4D97-AF65-F5344CB8AC3E}">
        <p14:creationId xmlns:p14="http://schemas.microsoft.com/office/powerpoint/2010/main" val="56472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7DDA-99F4-498E-BD5B-B55D8EA5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Genetics Provider Stakeholder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31BCF-7A69-5538-D648-113C317C3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1978"/>
            <a:ext cx="11347704" cy="4351338"/>
          </a:xfrm>
        </p:spPr>
        <p:txBody>
          <a:bodyPr/>
          <a:lstStyle/>
          <a:p>
            <a:r>
              <a:rPr lang="en-CA" dirty="0"/>
              <a:t>Historically beef semen sales are limited to seedstock producers</a:t>
            </a:r>
          </a:p>
          <a:p>
            <a:pPr lvl="1"/>
            <a:r>
              <a:rPr lang="en-CA" dirty="0"/>
              <a:t> &lt; 2 million doses sold in North America</a:t>
            </a:r>
          </a:p>
          <a:p>
            <a:r>
              <a:rPr lang="en-CA" dirty="0"/>
              <a:t>Total addressable market of approximates 12 million doses in the BOD space</a:t>
            </a:r>
          </a:p>
          <a:p>
            <a:r>
              <a:rPr lang="en-CA" dirty="0"/>
              <a:t>Semen companies have an economic incentive to make an investment in “Better” beef bulls</a:t>
            </a:r>
          </a:p>
        </p:txBody>
      </p:sp>
    </p:spTree>
    <p:extLst>
      <p:ext uri="{BB962C8B-B14F-4D97-AF65-F5344CB8AC3E}">
        <p14:creationId xmlns:p14="http://schemas.microsoft.com/office/powerpoint/2010/main" val="121054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2BF5-3946-0169-D276-894FDB0B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Calf Ranch Stakeholder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6F378-31F4-F0F9-9254-18E7AC59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1978"/>
            <a:ext cx="11740896" cy="4351338"/>
          </a:xfrm>
        </p:spPr>
        <p:txBody>
          <a:bodyPr/>
          <a:lstStyle/>
          <a:p>
            <a:r>
              <a:rPr lang="en-CA" dirty="0"/>
              <a:t>Profitability is directly related to the occupancy of the calf ranch operation</a:t>
            </a:r>
          </a:p>
          <a:p>
            <a:endParaRPr lang="en-CA" dirty="0"/>
          </a:p>
          <a:p>
            <a:r>
              <a:rPr lang="en-CA" dirty="0"/>
              <a:t>Benefits from improvements in Animal Health, ADG, and DMG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0061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8F1F-08F3-33C1-72A5-5C09DF30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Cattle Owner/Cattle Feeder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CAB3E-5ABF-E4F4-51B8-A8881031F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1978"/>
            <a:ext cx="12106656" cy="4351338"/>
          </a:xfrm>
        </p:spPr>
        <p:txBody>
          <a:bodyPr/>
          <a:lstStyle/>
          <a:p>
            <a:r>
              <a:rPr lang="en-CA" dirty="0"/>
              <a:t>Profitability is directly related to the occupancy of the feedlot operation</a:t>
            </a:r>
          </a:p>
          <a:p>
            <a:r>
              <a:rPr lang="en-CA" dirty="0"/>
              <a:t>Benefits from improvements in ADG, DMG, Animal Health, and Carcass Traits</a:t>
            </a:r>
          </a:p>
        </p:txBody>
      </p:sp>
    </p:spTree>
    <p:extLst>
      <p:ext uri="{BB962C8B-B14F-4D97-AF65-F5344CB8AC3E}">
        <p14:creationId xmlns:p14="http://schemas.microsoft.com/office/powerpoint/2010/main" val="4050935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40A0-6F7D-4F2E-97C0-48C2EFD7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Packer Stakeholder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0435-8E27-4904-AF9C-4CA7F7AB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91977"/>
            <a:ext cx="11372295" cy="5397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Reduced Incidence of Liver Abscess</a:t>
            </a:r>
          </a:p>
          <a:p>
            <a:pPr lvl="1"/>
            <a:r>
              <a:rPr lang="en-US" dirty="0"/>
              <a:t>Because of improved ADG</a:t>
            </a:r>
          </a:p>
          <a:p>
            <a:r>
              <a:rPr lang="en-US" dirty="0"/>
              <a:t>Carcass cutability is comparable to Native beef cattle</a:t>
            </a:r>
          </a:p>
          <a:p>
            <a:endParaRPr lang="en-US" dirty="0"/>
          </a:p>
          <a:p>
            <a:r>
              <a:rPr lang="en-US" dirty="0"/>
              <a:t>Better Quality Grade &amp; Yield Grade compared to Native beef cattle</a:t>
            </a:r>
          </a:p>
          <a:p>
            <a:endParaRPr lang="en-US" dirty="0"/>
          </a:p>
          <a:p>
            <a:r>
              <a:rPr lang="en-US" dirty="0"/>
              <a:t>Improved Shape of Primal Cuts</a:t>
            </a:r>
          </a:p>
          <a:p>
            <a:pPr lvl="1"/>
            <a:r>
              <a:rPr lang="en-US" dirty="0"/>
              <a:t>ribeye &amp; strip loin</a:t>
            </a:r>
          </a:p>
          <a:p>
            <a:pPr lvl="1"/>
            <a:endParaRPr lang="en-US" dirty="0"/>
          </a:p>
          <a:p>
            <a:r>
              <a:rPr lang="en-US" dirty="0"/>
              <a:t>Benefit to lower carbon footprint</a:t>
            </a:r>
          </a:p>
          <a:p>
            <a:pPr lvl="1"/>
            <a:r>
              <a:rPr lang="en-US" dirty="0"/>
              <a:t>Likely can be monetized as the carbon credit market develops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3170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398D-EDBF-4AB5-9FB2-2407EB78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Advantage to Beef on Dairy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362515-0951-438E-9832-B510C0821A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57400" y="1017589"/>
          <a:ext cx="8077200" cy="495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B412F7-E982-479C-AA96-356A7582C60F}"/>
              </a:ext>
            </a:extLst>
          </p:cNvPr>
          <p:cNvSpPr txBox="1"/>
          <p:nvPr/>
        </p:nvSpPr>
        <p:spPr>
          <a:xfrm>
            <a:off x="1828800" y="4800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Data is all Linked!</a:t>
            </a:r>
          </a:p>
        </p:txBody>
      </p:sp>
    </p:spTree>
    <p:extLst>
      <p:ext uri="{BB962C8B-B14F-4D97-AF65-F5344CB8AC3E}">
        <p14:creationId xmlns:p14="http://schemas.microsoft.com/office/powerpoint/2010/main" val="4271509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Aligning the Value Chain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978"/>
            <a:ext cx="11759184" cy="4351338"/>
          </a:xfrm>
        </p:spPr>
        <p:txBody>
          <a:bodyPr>
            <a:normAutofit fontScale="85000" lnSpcReduction="20000"/>
          </a:bodyPr>
          <a:lstStyle/>
          <a:p>
            <a:r>
              <a:rPr lang="en-CA" sz="3000" dirty="0"/>
              <a:t>Beef-on-Dairy programs have thus far failed to achieve full alignment of the value chain.</a:t>
            </a:r>
          </a:p>
          <a:p>
            <a:r>
              <a:rPr lang="en-CA" sz="3000" dirty="0"/>
              <a:t>If the Dairy, Genetics Provider, Calf Ranch, and Cattle Owner/Cattle Feeder can achieve alignment, indirect/downstream stakeholders will benefit.</a:t>
            </a:r>
          </a:p>
          <a:p>
            <a:r>
              <a:rPr lang="en-CA" sz="3000" dirty="0"/>
              <a:t>Opportunities abound</a:t>
            </a:r>
          </a:p>
          <a:p>
            <a:r>
              <a:rPr lang="en-US" sz="3000" dirty="0"/>
              <a:t>Broken links in the value chain occur when:</a:t>
            </a:r>
          </a:p>
          <a:p>
            <a:pPr lvl="1"/>
            <a:r>
              <a:rPr lang="en-US" sz="3000" dirty="0"/>
              <a:t>Dairies change genetics providers</a:t>
            </a:r>
          </a:p>
          <a:p>
            <a:pPr lvl="1"/>
            <a:r>
              <a:rPr lang="en-US" sz="3000" dirty="0"/>
              <a:t>Dairies change calf buyers</a:t>
            </a:r>
          </a:p>
          <a:p>
            <a:pPr lvl="1"/>
            <a:r>
              <a:rPr lang="en-US" sz="3000" dirty="0"/>
              <a:t>Dairies, calf ranches, and feedlots fail to collect production data</a:t>
            </a:r>
          </a:p>
          <a:p>
            <a:pPr lvl="1"/>
            <a:r>
              <a:rPr lang="en-US" sz="3000" dirty="0"/>
              <a:t>Calves are sold by dairies and/or calf ranches without transmitting accumulated health and production data to the new owner</a:t>
            </a:r>
          </a:p>
          <a:p>
            <a:r>
              <a:rPr lang="en-US" sz="3000" dirty="0"/>
              <a:t>Once value leaves the system, it does not return.</a:t>
            </a:r>
          </a:p>
          <a:p>
            <a:endParaRPr lang="en-CA" sz="30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44333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4FD8-2046-4819-AF69-712DDE23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BEB70-6FBA-49BE-883D-F8369EA5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Competing proteins have managed to consolidate and achieve vertical integration.</a:t>
            </a:r>
          </a:p>
          <a:p>
            <a:pPr lvl="1"/>
            <a:r>
              <a:rPr lang="en-US" dirty="0"/>
              <a:t>Shorter generational intervals</a:t>
            </a:r>
          </a:p>
          <a:p>
            <a:pPr lvl="1"/>
            <a:r>
              <a:rPr lang="en-US" dirty="0"/>
              <a:t>Lower capital cost per output unit</a:t>
            </a:r>
          </a:p>
          <a:p>
            <a:pPr lvl="1"/>
            <a:r>
              <a:rPr lang="en-US" dirty="0"/>
              <a:t>More narrowly defined geographies for various production segments</a:t>
            </a:r>
          </a:p>
          <a:p>
            <a:r>
              <a:rPr lang="en-US" dirty="0"/>
              <a:t>Beef-on-dairy offers the opportunity for </a:t>
            </a:r>
            <a:r>
              <a:rPr lang="en-US" i="1" dirty="0"/>
              <a:t>de facto </a:t>
            </a:r>
            <a:r>
              <a:rPr lang="en-US" dirty="0"/>
              <a:t>vertical integration by linking stakeholders in a way that allows value to be transmitted up and down the value chain.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78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97E5-488C-35BD-661C-EF3E3585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Closed-Loop Beef-on-Dairy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81A18-0C00-F640-0067-91C75BEA486F}"/>
              </a:ext>
            </a:extLst>
          </p:cNvPr>
          <p:cNvSpPr/>
          <p:nvPr/>
        </p:nvSpPr>
        <p:spPr>
          <a:xfrm>
            <a:off x="6511826" y="1264266"/>
            <a:ext cx="11663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Dairy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86D3A73-A8A5-08E1-3674-B3025A16B5F1}"/>
              </a:ext>
            </a:extLst>
          </p:cNvPr>
          <p:cNvSpPr/>
          <p:nvPr/>
        </p:nvSpPr>
        <p:spPr>
          <a:xfrm>
            <a:off x="6295864" y="1568198"/>
            <a:ext cx="3000532" cy="3137379"/>
          </a:xfrm>
          <a:prstGeom prst="arc">
            <a:avLst>
              <a:gd name="adj1" fmla="val 16200000"/>
              <a:gd name="adj2" fmla="val 21365494"/>
            </a:avLst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4D6DA76-A216-FC60-5660-20AD43C82BD7}"/>
              </a:ext>
            </a:extLst>
          </p:cNvPr>
          <p:cNvSpPr/>
          <p:nvPr/>
        </p:nvSpPr>
        <p:spPr>
          <a:xfrm rot="5400000">
            <a:off x="6517785" y="2587422"/>
            <a:ext cx="2681255" cy="2915232"/>
          </a:xfrm>
          <a:prstGeom prst="arc">
            <a:avLst>
              <a:gd name="adj1" fmla="val 16200000"/>
              <a:gd name="adj2" fmla="val 21365494"/>
            </a:avLst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C5CB1EF-D83C-5B0F-A2AF-FAFE4D9444F7}"/>
              </a:ext>
            </a:extLst>
          </p:cNvPr>
          <p:cNvSpPr/>
          <p:nvPr/>
        </p:nvSpPr>
        <p:spPr>
          <a:xfrm rot="16200000">
            <a:off x="5040169" y="1513034"/>
            <a:ext cx="2968258" cy="3142593"/>
          </a:xfrm>
          <a:prstGeom prst="arc">
            <a:avLst>
              <a:gd name="adj1" fmla="val 16200000"/>
              <a:gd name="adj2" fmla="val 21342602"/>
            </a:avLst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CFFD8108-0629-1381-D29C-E069A445972A}"/>
              </a:ext>
            </a:extLst>
          </p:cNvPr>
          <p:cNvSpPr/>
          <p:nvPr/>
        </p:nvSpPr>
        <p:spPr>
          <a:xfrm rot="10800000">
            <a:off x="4874695" y="2670652"/>
            <a:ext cx="3047172" cy="2681254"/>
          </a:xfrm>
          <a:prstGeom prst="arc">
            <a:avLst>
              <a:gd name="adj1" fmla="val 16214102"/>
              <a:gd name="adj2" fmla="val 20524254"/>
            </a:avLst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84EACA-87F3-3654-0CB4-6F3AC9ACDC25}"/>
              </a:ext>
            </a:extLst>
          </p:cNvPr>
          <p:cNvSpPr/>
          <p:nvPr/>
        </p:nvSpPr>
        <p:spPr>
          <a:xfrm>
            <a:off x="8547158" y="4665700"/>
            <a:ext cx="14511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3300000"/>
              </a:camera>
              <a:lightRig rig="threePt" dir="t"/>
            </a:scene3d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FEEDERS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9B6E8F-AAF0-5952-E408-242A09A1BF17}"/>
              </a:ext>
            </a:extLst>
          </p:cNvPr>
          <p:cNvSpPr/>
          <p:nvPr/>
        </p:nvSpPr>
        <p:spPr>
          <a:xfrm rot="1870927">
            <a:off x="4806078" y="5000374"/>
            <a:ext cx="9359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672E7C-1B6B-5195-F9EC-B0889C9A0A49}"/>
              </a:ext>
            </a:extLst>
          </p:cNvPr>
          <p:cNvSpPr/>
          <p:nvPr/>
        </p:nvSpPr>
        <p:spPr>
          <a:xfrm rot="18698882">
            <a:off x="4424530" y="1770471"/>
            <a:ext cx="12394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A035F4-7428-E888-C969-BDEDD074BC75}"/>
              </a:ext>
            </a:extLst>
          </p:cNvPr>
          <p:cNvSpPr/>
          <p:nvPr/>
        </p:nvSpPr>
        <p:spPr>
          <a:xfrm rot="2532325">
            <a:off x="8400058" y="1573764"/>
            <a:ext cx="12486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CALVES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ADF41E-9C66-0C10-CFBF-0A64EDD68845}"/>
              </a:ext>
            </a:extLst>
          </p:cNvPr>
          <p:cNvCxnSpPr>
            <a:cxnSpLocks/>
          </p:cNvCxnSpPr>
          <p:nvPr/>
        </p:nvCxnSpPr>
        <p:spPr>
          <a:xfrm>
            <a:off x="2179999" y="2182989"/>
            <a:ext cx="1955878" cy="1658138"/>
          </a:xfrm>
          <a:prstGeom prst="straightConnector1">
            <a:avLst/>
          </a:prstGeom>
          <a:ln w="889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A42EFC-8456-49BB-41BD-DBB4D0CCC08F}"/>
              </a:ext>
            </a:extLst>
          </p:cNvPr>
          <p:cNvCxnSpPr>
            <a:cxnSpLocks/>
          </p:cNvCxnSpPr>
          <p:nvPr/>
        </p:nvCxnSpPr>
        <p:spPr>
          <a:xfrm>
            <a:off x="2800610" y="2227461"/>
            <a:ext cx="1386364" cy="1232666"/>
          </a:xfrm>
          <a:prstGeom prst="straightConnector1">
            <a:avLst/>
          </a:prstGeom>
          <a:ln w="889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DB1F416-D823-4E55-8F9E-50D5C9B7E800}"/>
              </a:ext>
            </a:extLst>
          </p:cNvPr>
          <p:cNvSpPr/>
          <p:nvPr/>
        </p:nvSpPr>
        <p:spPr>
          <a:xfrm rot="2367193">
            <a:off x="1798743" y="3025923"/>
            <a:ext cx="23435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GENETIC EVALUATIONS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1448F6-8F73-DB83-7A24-21A8AC0DF27A}"/>
              </a:ext>
            </a:extLst>
          </p:cNvPr>
          <p:cNvSpPr/>
          <p:nvPr/>
        </p:nvSpPr>
        <p:spPr>
          <a:xfrm rot="2507479">
            <a:off x="2926816" y="2502259"/>
            <a:ext cx="15247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BULLS/SEMEN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76E009-E783-A9EF-530E-C64D91AE010F}"/>
              </a:ext>
            </a:extLst>
          </p:cNvPr>
          <p:cNvCxnSpPr>
            <a:cxnSpLocks/>
          </p:cNvCxnSpPr>
          <p:nvPr/>
        </p:nvCxnSpPr>
        <p:spPr>
          <a:xfrm flipH="1">
            <a:off x="6019796" y="3460127"/>
            <a:ext cx="2075798" cy="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22FAA9C-BC74-D589-37DB-9F4344B80874}"/>
              </a:ext>
            </a:extLst>
          </p:cNvPr>
          <p:cNvSpPr/>
          <p:nvPr/>
        </p:nvSpPr>
        <p:spPr>
          <a:xfrm>
            <a:off x="6723320" y="2986524"/>
            <a:ext cx="9359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F67DE8-29AE-C2A0-C267-456AB683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47" y="1242519"/>
            <a:ext cx="2939706" cy="8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4328098-82AC-421D-975D-F9816AE340BF" descr="Logo, company name&#10;&#10;Description automatically generated">
            <a:extLst>
              <a:ext uri="{FF2B5EF4-FFF2-40B4-BE49-F238E27FC236}">
                <a16:creationId xmlns:a16="http://schemas.microsoft.com/office/drawing/2014/main" id="{41FC63F1-BC8F-B1D6-992D-F9ECA7F6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6442" y="3016786"/>
            <a:ext cx="1971838" cy="98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9BBD7A-B3C3-1EF7-7527-0936E2B04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726" y="2669016"/>
            <a:ext cx="1696672" cy="1696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1A87FE-CB5F-92C8-7FE3-D4C747A2D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1" y="4644769"/>
            <a:ext cx="748487" cy="13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5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8ECD37-67F8-474E-8FAC-34AD6C853C2F}"/>
              </a:ext>
            </a:extLst>
          </p:cNvPr>
          <p:cNvGrpSpPr/>
          <p:nvPr/>
        </p:nvGrpSpPr>
        <p:grpSpPr>
          <a:xfrm>
            <a:off x="4153263" y="3224300"/>
            <a:ext cx="2237024" cy="695696"/>
            <a:chOff x="2077394" y="3350230"/>
            <a:chExt cx="2237024" cy="695696"/>
          </a:xfrm>
          <a:solidFill>
            <a:srgbClr val="B09FC5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514322-45DD-4B74-835D-0E5DAE50CBE6}"/>
                </a:ext>
              </a:extLst>
            </p:cNvPr>
            <p:cNvSpPr/>
            <p:nvPr/>
          </p:nvSpPr>
          <p:spPr>
            <a:xfrm>
              <a:off x="2077394" y="3350230"/>
              <a:ext cx="1897867" cy="289391"/>
            </a:xfrm>
            <a:prstGeom prst="rect">
              <a:avLst/>
            </a:prstGeom>
            <a:grpFill/>
            <a:ln>
              <a:solidFill>
                <a:srgbClr val="B09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CALF-RANCH</a:t>
              </a:r>
            </a:p>
          </p:txBody>
        </p:sp>
        <p:sp>
          <p:nvSpPr>
            <p:cNvPr id="28" name="Arrow: Bent-Up 27">
              <a:extLst>
                <a:ext uri="{FF2B5EF4-FFF2-40B4-BE49-F238E27FC236}">
                  <a16:creationId xmlns:a16="http://schemas.microsoft.com/office/drawing/2014/main" id="{87B44BD1-FDD5-40B8-8B54-53EA8DA63C28}"/>
                </a:ext>
              </a:extLst>
            </p:cNvPr>
            <p:cNvSpPr/>
            <p:nvPr/>
          </p:nvSpPr>
          <p:spPr>
            <a:xfrm rot="5400000">
              <a:off x="3432676" y="3164183"/>
              <a:ext cx="438214" cy="1325271"/>
            </a:xfrm>
            <a:prstGeom prst="bentUpArrow">
              <a:avLst>
                <a:gd name="adj1" fmla="val 20350"/>
                <a:gd name="adj2" fmla="val 20766"/>
                <a:gd name="adj3" fmla="val 17447"/>
              </a:avLst>
            </a:prstGeom>
            <a:grpFill/>
            <a:ln>
              <a:solidFill>
                <a:srgbClr val="B09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5A19BE4-102E-4E7C-AA0A-8596500826DA}"/>
              </a:ext>
            </a:extLst>
          </p:cNvPr>
          <p:cNvSpPr/>
          <p:nvPr/>
        </p:nvSpPr>
        <p:spPr>
          <a:xfrm>
            <a:off x="1686770" y="2179880"/>
            <a:ext cx="4268090" cy="3251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</a:rPr>
              <a:t>COMMERCIAL DAIRY INDUSTRY</a:t>
            </a:r>
          </a:p>
        </p:txBody>
      </p:sp>
      <p:sp>
        <p:nvSpPr>
          <p:cNvPr id="31" name="Arrow: Bent-Up 30">
            <a:extLst>
              <a:ext uri="{FF2B5EF4-FFF2-40B4-BE49-F238E27FC236}">
                <a16:creationId xmlns:a16="http://schemas.microsoft.com/office/drawing/2014/main" id="{594F5BA3-7761-4946-95EA-934B27F08648}"/>
              </a:ext>
            </a:extLst>
          </p:cNvPr>
          <p:cNvSpPr/>
          <p:nvPr/>
        </p:nvSpPr>
        <p:spPr>
          <a:xfrm rot="5400000">
            <a:off x="4085533" y="2005330"/>
            <a:ext cx="1924616" cy="2933238"/>
          </a:xfrm>
          <a:prstGeom prst="bentUpArrow">
            <a:avLst>
              <a:gd name="adj1" fmla="val 5764"/>
              <a:gd name="adj2" fmla="val 5495"/>
              <a:gd name="adj3" fmla="val 38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3329AFD4-5317-4441-92B5-CEEBE0B5B740}"/>
              </a:ext>
            </a:extLst>
          </p:cNvPr>
          <p:cNvSpPr/>
          <p:nvPr/>
        </p:nvSpPr>
        <p:spPr>
          <a:xfrm>
            <a:off x="7286139" y="2480208"/>
            <a:ext cx="213128" cy="1160561"/>
          </a:xfrm>
          <a:prstGeom prst="downArrow">
            <a:avLst/>
          </a:prstGeom>
          <a:solidFill>
            <a:srgbClr val="7599BB"/>
          </a:solidFill>
          <a:ln>
            <a:solidFill>
              <a:srgbClr val="759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11132E4-B472-4113-8862-9A50F31B8909}"/>
              </a:ext>
            </a:extLst>
          </p:cNvPr>
          <p:cNvSpPr/>
          <p:nvPr/>
        </p:nvSpPr>
        <p:spPr>
          <a:xfrm>
            <a:off x="4858472" y="2453911"/>
            <a:ext cx="216888" cy="72182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E484B72A-ED35-466E-BF68-A58919A51C6C}"/>
              </a:ext>
            </a:extLst>
          </p:cNvPr>
          <p:cNvSpPr/>
          <p:nvPr/>
        </p:nvSpPr>
        <p:spPr>
          <a:xfrm flipV="1">
            <a:off x="5156580" y="2547862"/>
            <a:ext cx="216888" cy="693321"/>
          </a:xfrm>
          <a:prstGeom prst="downArrow">
            <a:avLst/>
          </a:prstGeom>
          <a:solidFill>
            <a:srgbClr val="B09FC5"/>
          </a:solidFill>
          <a:ln>
            <a:solidFill>
              <a:srgbClr val="B09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F454AA51-4C98-4BA4-82C7-4330BB3D0810}"/>
              </a:ext>
            </a:extLst>
          </p:cNvPr>
          <p:cNvSpPr/>
          <p:nvPr/>
        </p:nvSpPr>
        <p:spPr>
          <a:xfrm>
            <a:off x="6744045" y="1996636"/>
            <a:ext cx="208389" cy="2144660"/>
          </a:xfrm>
          <a:prstGeom prst="downArrow">
            <a:avLst/>
          </a:prstGeom>
          <a:solidFill>
            <a:srgbClr val="BDC4A0"/>
          </a:solidFill>
          <a:ln>
            <a:solidFill>
              <a:srgbClr val="BDC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415C22-305A-4AEC-8425-4B25750CB64B}"/>
              </a:ext>
            </a:extLst>
          </p:cNvPr>
          <p:cNvSpPr/>
          <p:nvPr/>
        </p:nvSpPr>
        <p:spPr>
          <a:xfrm>
            <a:off x="6096000" y="2174743"/>
            <a:ext cx="4374863" cy="325155"/>
          </a:xfrm>
          <a:prstGeom prst="rect">
            <a:avLst/>
          </a:prstGeom>
          <a:solidFill>
            <a:srgbClr val="7599BB"/>
          </a:solidFill>
          <a:ln>
            <a:solidFill>
              <a:srgbClr val="759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</a:rPr>
              <a:t>COMMERCIAL COW-CALF INDUSTRY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27239" y="1694737"/>
            <a:ext cx="8974892" cy="4270852"/>
            <a:chOff x="-1220008" y="990600"/>
            <a:chExt cx="9024875" cy="5107187"/>
          </a:xfrm>
        </p:grpSpPr>
        <p:sp>
          <p:nvSpPr>
            <p:cNvPr id="8" name="Callout: Down Arrow 7"/>
            <p:cNvSpPr/>
            <p:nvPr/>
          </p:nvSpPr>
          <p:spPr>
            <a:xfrm>
              <a:off x="3619500" y="990600"/>
              <a:ext cx="1905000" cy="538053"/>
            </a:xfrm>
            <a:prstGeom prst="downArrowCallout">
              <a:avLst>
                <a:gd name="adj1" fmla="val 18043"/>
                <a:gd name="adj2" fmla="val 21522"/>
                <a:gd name="adj3" fmla="val 19783"/>
                <a:gd name="adj4" fmla="val 64977"/>
              </a:avLst>
            </a:prstGeom>
            <a:solidFill>
              <a:srgbClr val="BDC4A0"/>
            </a:solidFill>
            <a:ln>
              <a:solidFill>
                <a:srgbClr val="BDC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SEEDSTOCK</a:t>
              </a:r>
            </a:p>
          </p:txBody>
        </p:sp>
        <p:sp>
          <p:nvSpPr>
            <p:cNvPr id="10" name="Callout: Down Arrow 9"/>
            <p:cNvSpPr/>
            <p:nvPr/>
          </p:nvSpPr>
          <p:spPr>
            <a:xfrm>
              <a:off x="3736616" y="3967469"/>
              <a:ext cx="1670768" cy="538053"/>
            </a:xfrm>
            <a:prstGeom prst="downArrowCallout">
              <a:avLst>
                <a:gd name="adj1" fmla="val 18043"/>
                <a:gd name="adj2" fmla="val 21522"/>
                <a:gd name="adj3" fmla="val 19783"/>
                <a:gd name="adj4" fmla="val 6497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PACKER</a:t>
              </a:r>
            </a:p>
          </p:txBody>
        </p:sp>
        <p:sp>
          <p:nvSpPr>
            <p:cNvPr id="11" name="Callout: Down Arrow 10"/>
            <p:cNvSpPr/>
            <p:nvPr/>
          </p:nvSpPr>
          <p:spPr>
            <a:xfrm>
              <a:off x="3279416" y="4566013"/>
              <a:ext cx="2585168" cy="538053"/>
            </a:xfrm>
            <a:prstGeom prst="downArrowCallout">
              <a:avLst>
                <a:gd name="adj1" fmla="val 18043"/>
                <a:gd name="adj2" fmla="val 21522"/>
                <a:gd name="adj3" fmla="val 19783"/>
                <a:gd name="adj4" fmla="val 64977"/>
              </a:avLst>
            </a:prstGeom>
            <a:solidFill>
              <a:srgbClr val="838D59"/>
            </a:solidFill>
            <a:ln>
              <a:solidFill>
                <a:srgbClr val="838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PURVEYORS</a:t>
              </a:r>
            </a:p>
          </p:txBody>
        </p:sp>
        <p:sp>
          <p:nvSpPr>
            <p:cNvPr id="12" name="Callout: Down Arrow 11"/>
            <p:cNvSpPr/>
            <p:nvPr/>
          </p:nvSpPr>
          <p:spPr>
            <a:xfrm>
              <a:off x="2749826" y="5155280"/>
              <a:ext cx="3644348" cy="538053"/>
            </a:xfrm>
            <a:prstGeom prst="downArrowCallout">
              <a:avLst>
                <a:gd name="adj1" fmla="val 18043"/>
                <a:gd name="adj2" fmla="val 21522"/>
                <a:gd name="adj3" fmla="val 19783"/>
                <a:gd name="adj4" fmla="val 64977"/>
              </a:avLst>
            </a:prstGeom>
            <a:solidFill>
              <a:srgbClr val="D18D5F"/>
            </a:solidFill>
            <a:ln>
              <a:solidFill>
                <a:srgbClr val="D18D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RETAILERS (Incl. FOOD SERVICE)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220008" y="5744548"/>
              <a:ext cx="8987296" cy="3532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CONSUMERS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137868" y="2202054"/>
              <a:ext cx="2125980" cy="1108119"/>
              <a:chOff x="5137868" y="2202054"/>
              <a:chExt cx="2125980" cy="1108119"/>
            </a:xfrm>
            <a:solidFill>
              <a:srgbClr val="E8C5AE"/>
            </a:solidFill>
          </p:grpSpPr>
          <p:sp>
            <p:nvSpPr>
              <p:cNvPr id="15" name="Callout: Down Arrow 14"/>
              <p:cNvSpPr/>
              <p:nvPr/>
            </p:nvSpPr>
            <p:spPr>
              <a:xfrm>
                <a:off x="5137868" y="2202054"/>
                <a:ext cx="2125980" cy="538053"/>
              </a:xfrm>
              <a:prstGeom prst="downArrowCallout">
                <a:avLst>
                  <a:gd name="adj1" fmla="val 18043"/>
                  <a:gd name="adj2" fmla="val 21522"/>
                  <a:gd name="adj3" fmla="val 19783"/>
                  <a:gd name="adj4" fmla="val 64977"/>
                </a:avLst>
              </a:prstGeom>
              <a:grpFill/>
              <a:ln>
                <a:solidFill>
                  <a:srgbClr val="E8C5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chemeClr val="tx1"/>
                    </a:solidFill>
                  </a:rPr>
                  <a:t>BACKGROUNDERS</a:t>
                </a:r>
              </a:p>
            </p:txBody>
          </p:sp>
          <p:sp>
            <p:nvSpPr>
              <p:cNvPr id="16" name="Arrow: Down 15"/>
              <p:cNvSpPr/>
              <p:nvPr/>
            </p:nvSpPr>
            <p:spPr>
              <a:xfrm>
                <a:off x="5162580" y="2556232"/>
                <a:ext cx="209550" cy="753941"/>
              </a:xfrm>
              <a:prstGeom prst="downArrow">
                <a:avLst/>
              </a:prstGeom>
              <a:grpFill/>
              <a:ln>
                <a:solidFill>
                  <a:srgbClr val="E8C5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721641" y="1959438"/>
              <a:ext cx="2583992" cy="1962461"/>
              <a:chOff x="3721641" y="1959438"/>
              <a:chExt cx="2583992" cy="1962461"/>
            </a:xfrm>
            <a:solidFill>
              <a:srgbClr val="7599BB"/>
            </a:solidFill>
          </p:grpSpPr>
          <p:sp>
            <p:nvSpPr>
              <p:cNvPr id="19" name="Arrow: Down 18"/>
              <p:cNvSpPr/>
              <p:nvPr/>
            </p:nvSpPr>
            <p:spPr>
              <a:xfrm>
                <a:off x="6096083" y="1959438"/>
                <a:ext cx="209550" cy="192224"/>
              </a:xfrm>
              <a:prstGeom prst="downArrow">
                <a:avLst/>
              </a:prstGeom>
              <a:grpFill/>
              <a:ln>
                <a:solidFill>
                  <a:srgbClr val="7599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Arrow: Down 20"/>
              <p:cNvSpPr/>
              <p:nvPr/>
            </p:nvSpPr>
            <p:spPr>
              <a:xfrm>
                <a:off x="3721641" y="1965082"/>
                <a:ext cx="209550" cy="1956817"/>
              </a:xfrm>
              <a:prstGeom prst="downArrow">
                <a:avLst/>
              </a:prstGeom>
              <a:grpFill/>
              <a:ln>
                <a:solidFill>
                  <a:srgbClr val="7599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557816" y="2785527"/>
              <a:ext cx="2247051" cy="870087"/>
              <a:chOff x="5557816" y="2785527"/>
              <a:chExt cx="2247051" cy="870087"/>
            </a:xfrm>
            <a:solidFill>
              <a:srgbClr val="E1CBA4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5896430" y="2785527"/>
                <a:ext cx="1908437" cy="346061"/>
              </a:xfrm>
              <a:prstGeom prst="rect">
                <a:avLst/>
              </a:prstGeom>
              <a:grpFill/>
              <a:ln>
                <a:solidFill>
                  <a:srgbClr val="E1CB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chemeClr val="tx1"/>
                    </a:solidFill>
                  </a:rPr>
                  <a:t>STOCKER</a:t>
                </a:r>
              </a:p>
            </p:txBody>
          </p:sp>
          <p:sp>
            <p:nvSpPr>
              <p:cNvPr id="24" name="Arrow: Bent-Up 23"/>
              <p:cNvSpPr/>
              <p:nvPr/>
            </p:nvSpPr>
            <p:spPr>
              <a:xfrm rot="16200000" flipH="1">
                <a:off x="5962129" y="2727275"/>
                <a:ext cx="524026" cy="1332652"/>
              </a:xfrm>
              <a:prstGeom prst="bentUpArrow">
                <a:avLst>
                  <a:gd name="adj1" fmla="val 20350"/>
                  <a:gd name="adj2" fmla="val 20766"/>
                  <a:gd name="adj3" fmla="val 17447"/>
                </a:avLst>
              </a:prstGeom>
              <a:grpFill/>
              <a:ln>
                <a:solidFill>
                  <a:srgbClr val="E1CB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9" name="Callout: Down Arrow 8"/>
            <p:cNvSpPr/>
            <p:nvPr/>
          </p:nvSpPr>
          <p:spPr>
            <a:xfrm>
              <a:off x="3619500" y="3368925"/>
              <a:ext cx="1905000" cy="538053"/>
            </a:xfrm>
            <a:prstGeom prst="downArrowCallout">
              <a:avLst>
                <a:gd name="adj1" fmla="val 18043"/>
                <a:gd name="adj2" fmla="val 21522"/>
                <a:gd name="adj3" fmla="val 19783"/>
                <a:gd name="adj4" fmla="val 64977"/>
              </a:avLst>
            </a:prstGeom>
            <a:solidFill>
              <a:srgbClr val="3F6E89"/>
            </a:solidFill>
            <a:ln>
              <a:solidFill>
                <a:srgbClr val="3F6E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FEEDLOT</a:t>
              </a:r>
            </a:p>
          </p:txBody>
        </p:sp>
      </p:grpSp>
      <p:sp>
        <p:nvSpPr>
          <p:cNvPr id="37" name="Arrow: Down 36">
            <a:extLst>
              <a:ext uri="{FF2B5EF4-FFF2-40B4-BE49-F238E27FC236}">
                <a16:creationId xmlns:a16="http://schemas.microsoft.com/office/drawing/2014/main" id="{DE7C5263-AD03-412B-A193-16BF50798E01}"/>
              </a:ext>
            </a:extLst>
          </p:cNvPr>
          <p:cNvSpPr/>
          <p:nvPr/>
        </p:nvSpPr>
        <p:spPr>
          <a:xfrm>
            <a:off x="10192458" y="2455047"/>
            <a:ext cx="208390" cy="702705"/>
          </a:xfrm>
          <a:prstGeom prst="downArrow">
            <a:avLst/>
          </a:prstGeom>
          <a:solidFill>
            <a:srgbClr val="7599BB"/>
          </a:solidFill>
          <a:ln>
            <a:solidFill>
              <a:srgbClr val="759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876C6-DF4A-43C8-B713-E012F00C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Fed Beef Industry Supply Chain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518615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ow with white text&#10;&#10;Description automatically generated">
            <a:extLst>
              <a:ext uri="{FF2B5EF4-FFF2-40B4-BE49-F238E27FC236}">
                <a16:creationId xmlns:a16="http://schemas.microsoft.com/office/drawing/2014/main" id="{38F76654-72AD-1E0F-8DFD-7B1CE6BB7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06" r="2" b="6063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17372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15157-D6F6-7EF5-B5BD-B21B9922F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92" y="0"/>
            <a:ext cx="8251487" cy="6858000"/>
          </a:xfrm>
          <a:prstGeom prst="rect">
            <a:avLst/>
          </a:prstGeom>
          <a:solidFill>
            <a:srgbClr val="44A6C4"/>
          </a:solidFill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8F0AA56-FB43-3227-6D9F-22F5A21EA30B}"/>
              </a:ext>
            </a:extLst>
          </p:cNvPr>
          <p:cNvSpPr/>
          <p:nvPr/>
        </p:nvSpPr>
        <p:spPr>
          <a:xfrm>
            <a:off x="2710921" y="92361"/>
            <a:ext cx="1094461" cy="942109"/>
          </a:xfrm>
          <a:prstGeom prst="ellipse">
            <a:avLst/>
          </a:prstGeom>
          <a:solidFill>
            <a:srgbClr val="44A6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12C6BC-06E0-CD4B-74A3-1308C4219AF0}"/>
              </a:ext>
            </a:extLst>
          </p:cNvPr>
          <p:cNvSpPr/>
          <p:nvPr/>
        </p:nvSpPr>
        <p:spPr>
          <a:xfrm>
            <a:off x="8164945" y="0"/>
            <a:ext cx="1233055" cy="942109"/>
          </a:xfrm>
          <a:prstGeom prst="ellipse">
            <a:avLst/>
          </a:prstGeom>
          <a:solidFill>
            <a:srgbClr val="44A6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FCA944-B903-D00D-2A9E-22E3B1815A7C}"/>
              </a:ext>
            </a:extLst>
          </p:cNvPr>
          <p:cNvSpPr/>
          <p:nvPr/>
        </p:nvSpPr>
        <p:spPr>
          <a:xfrm>
            <a:off x="1229592" y="317913"/>
            <a:ext cx="1094461" cy="1840071"/>
          </a:xfrm>
          <a:prstGeom prst="ellipse">
            <a:avLst/>
          </a:prstGeom>
          <a:solidFill>
            <a:srgbClr val="44A6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6500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681F3-714B-492C-B36B-1F959902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72BA9-91C5-46CE-BF9D-11DFBFBE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1978"/>
            <a:ext cx="11512296" cy="4351338"/>
          </a:xfrm>
        </p:spPr>
        <p:txBody>
          <a:bodyPr>
            <a:normAutofit/>
          </a:bodyPr>
          <a:lstStyle/>
          <a:p>
            <a:r>
              <a:rPr lang="en-US" dirty="0"/>
              <a:t>In search of “curve bending” sires that meaningfully and consistently improve ADG, DMG, Carcass Traits, &amp; Animal Health</a:t>
            </a:r>
          </a:p>
          <a:p>
            <a:r>
              <a:rPr lang="en-US" dirty="0"/>
              <a:t>Development of direct relationships with grocers and/or restaurateurs.</a:t>
            </a:r>
          </a:p>
          <a:p>
            <a:r>
              <a:rPr lang="en-US" dirty="0"/>
              <a:t>Achieving sustainable “vertical alignment” to facilitate continued improvement of inputs and processes up and down the value chain.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34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1831CF-F231-4156-BF62-A1A65E5FEDD8}"/>
              </a:ext>
            </a:extLst>
          </p:cNvPr>
          <p:cNvGrpSpPr/>
          <p:nvPr/>
        </p:nvGrpSpPr>
        <p:grpSpPr>
          <a:xfrm>
            <a:off x="-111970" y="-783772"/>
            <a:ext cx="12512353" cy="8341568"/>
            <a:chOff x="-111970" y="-783772"/>
            <a:chExt cx="12512353" cy="83415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970" y="-783772"/>
              <a:ext cx="12512353" cy="83415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8986E461-F77B-44E9-8AA8-438F605FF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97479">
              <a:off x="7989134" y="223781"/>
              <a:ext cx="4102934" cy="120032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  <a:effectLst>
              <a:glow rad="63500">
                <a:schemeClr val="tx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3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glow rad="38100">
                      <a:srgbClr val="C00000">
                        <a:alpha val="40000"/>
                      </a:srgbClr>
                    </a:glow>
                  </a:effectLst>
                  <a:latin typeface="Cambria" panose="02040503050406030204" pitchFamily="18" charset="0"/>
                </a:rPr>
                <a:t>           </a:t>
              </a:r>
              <a:r>
                <a:rPr kumimoji="0" lang="en-CA" altLang="en-US" sz="3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glow rad="38100">
                      <a:srgbClr val="C00000">
                        <a:alpha val="40000"/>
                      </a:srgb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G.K. Jim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3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glow rad="38100">
                      <a:srgbClr val="C00000">
                        <a:alpha val="40000"/>
                      </a:srgb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Group of Companies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38100">
                    <a:srgbClr val="C00000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DE78F8-EAB9-42C9-8322-76FCBECCA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51950">
              <a:off x="8507932" y="130493"/>
              <a:ext cx="430993" cy="540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7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957"/>
            <a:ext cx="12192000" cy="703447"/>
          </a:xfrm>
        </p:spPr>
        <p:txBody>
          <a:bodyPr>
            <a:normAutofit fontScale="90000"/>
          </a:bodyPr>
          <a:lstStyle/>
          <a:p>
            <a:r>
              <a:rPr lang="en-CA" dirty="0"/>
              <a:t>Historical Role of Fed Holsteins in Fed Beef 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1977"/>
            <a:ext cx="11860567" cy="5069125"/>
          </a:xfrm>
        </p:spPr>
        <p:txBody>
          <a:bodyPr>
            <a:normAutofit/>
          </a:bodyPr>
          <a:lstStyle/>
          <a:p>
            <a:pPr marL="354013" lvl="1" indent="-354013"/>
            <a:r>
              <a:rPr lang="en-CA" sz="3200" b="1" dirty="0"/>
              <a:t>Holstein steers accounted for 17 to 22% of fed beef production</a:t>
            </a:r>
          </a:p>
          <a:p>
            <a:pPr marL="354013" lvl="1" indent="-354013"/>
            <a:r>
              <a:rPr lang="en-CA" sz="3200" b="1" dirty="0"/>
              <a:t>Up to 450,000 head slaughtered annually in the US</a:t>
            </a:r>
          </a:p>
          <a:p>
            <a:pPr marL="354013" lvl="1" indent="-354013"/>
            <a:endParaRPr lang="en-CA" sz="3200" b="1" dirty="0"/>
          </a:p>
          <a:p>
            <a:pPr marL="354013" lvl="1" indent="-354013"/>
            <a:r>
              <a:rPr lang="en-CA" sz="3200" b="1" dirty="0"/>
              <a:t>The selling discount was -$6 to -$10/cwt dressed, which is approximately -$8 to -$12/cwt live because of lower red meat yield from a Holstein carcass</a:t>
            </a:r>
          </a:p>
          <a:p>
            <a:pPr marL="354013" lvl="1" indent="-354013"/>
            <a:endParaRPr lang="en-CA" sz="3200" b="1" dirty="0"/>
          </a:p>
          <a:p>
            <a:pPr marL="354013" lvl="1" indent="-354013"/>
            <a:r>
              <a:rPr lang="en-CA" sz="3200" b="1" dirty="0"/>
              <a:t>All three major packers slaughtered Holsteins.</a:t>
            </a:r>
          </a:p>
          <a:p>
            <a:pPr marL="354013" lvl="1" indent="-354013"/>
            <a:r>
              <a:rPr lang="en-CA" sz="3200" b="1" dirty="0"/>
              <a:t>Packer contracts were available at a defined future basis relative to beef cattle.</a:t>
            </a:r>
          </a:p>
          <a:p>
            <a:pPr marL="354013" lvl="1" indent="-354013"/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71929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AF44A-897A-CC1C-08AB-953EE0AE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Perfect 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6A591-E9EE-89C6-F11C-5FED7192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1978"/>
            <a:ext cx="12115800" cy="4970494"/>
          </a:xfrm>
        </p:spPr>
        <p:txBody>
          <a:bodyPr>
            <a:normAutofit/>
          </a:bodyPr>
          <a:lstStyle/>
          <a:p>
            <a:r>
              <a:rPr lang="en-US" dirty="0"/>
              <a:t>Widespread adoption of sexed semen products</a:t>
            </a:r>
          </a:p>
          <a:p>
            <a:pPr marL="914400" lvl="1" indent="-514350"/>
            <a:r>
              <a:rPr lang="en-US" dirty="0"/>
              <a:t>Conception rate with sexed semen is comparable to conventional semen</a:t>
            </a:r>
          </a:p>
          <a:p>
            <a:r>
              <a:rPr lang="en-US" dirty="0"/>
              <a:t>Improved reproductive performance of the milking herd</a:t>
            </a:r>
          </a:p>
          <a:p>
            <a:r>
              <a:rPr lang="en-US" dirty="0"/>
              <a:t>Emergence of Jerseys as a meaningful percentage of overall cow numbers due to value of milk components</a:t>
            </a:r>
          </a:p>
          <a:p>
            <a:pPr marL="914400" lvl="1" indent="-514350"/>
            <a:r>
              <a:rPr lang="en-US" dirty="0"/>
              <a:t>Male purebred Jersey calf has zero economic value (high cost of production)</a:t>
            </a:r>
          </a:p>
          <a:p>
            <a:r>
              <a:rPr lang="en-US" dirty="0"/>
              <a:t>Collapse in the value of the day-old Holstein bull calf</a:t>
            </a:r>
          </a:p>
        </p:txBody>
      </p:sp>
    </p:spTree>
    <p:extLst>
      <p:ext uri="{BB962C8B-B14F-4D97-AF65-F5344CB8AC3E}">
        <p14:creationId xmlns:p14="http://schemas.microsoft.com/office/powerpoint/2010/main" val="74273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8" y="136525"/>
            <a:ext cx="11880272" cy="703447"/>
          </a:xfrm>
        </p:spPr>
        <p:txBody>
          <a:bodyPr>
            <a:normAutofit fontScale="90000"/>
          </a:bodyPr>
          <a:lstStyle/>
          <a:p>
            <a:r>
              <a:rPr lang="en-CA" dirty="0"/>
              <a:t>Collapse in the Value of the Day-Old Holstein Bull Calf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977"/>
            <a:ext cx="11880272" cy="5078003"/>
          </a:xfrm>
        </p:spPr>
        <p:txBody>
          <a:bodyPr>
            <a:normAutofit/>
          </a:bodyPr>
          <a:lstStyle/>
          <a:p>
            <a:r>
              <a:rPr lang="en-CA" sz="2800" dirty="0"/>
              <a:t>A major meat packer (Tyson) decided to stop slaughtering fed Holsteins.</a:t>
            </a:r>
          </a:p>
          <a:p>
            <a:r>
              <a:rPr lang="en-CA" sz="2800" dirty="0"/>
              <a:t>Tyson gave six to twelve months’ notices to most feedlots.</a:t>
            </a:r>
          </a:p>
          <a:p>
            <a:r>
              <a:rPr lang="en-CA" sz="2800" dirty="0"/>
              <a:t>Cited reasons: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400" dirty="0"/>
              <a:t>Emphasis on CAB and/or other “High Choice” programs.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400" dirty="0"/>
              <a:t>The “Walmart Effect.”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400" dirty="0"/>
              <a:t>Plant issues such as </a:t>
            </a:r>
            <a:r>
              <a:rPr lang="en-CA" sz="2400" b="1" u="sng" dirty="0"/>
              <a:t>liver abscesses </a:t>
            </a:r>
            <a:r>
              <a:rPr lang="en-CA" sz="2400" dirty="0"/>
              <a:t>and height of animals.</a:t>
            </a:r>
          </a:p>
          <a:p>
            <a:pPr marL="457200" lvl="1" indent="-457200"/>
            <a:endParaRPr lang="en-CA" dirty="0"/>
          </a:p>
          <a:p>
            <a:pPr marL="457200" lvl="1" indent="-457200"/>
            <a:r>
              <a:rPr lang="en-CA" b="1" dirty="0"/>
              <a:t>Basis between fed beef cattle and fed Holstein cattle widened to -$15/cwt to -$25/cwt depending on geographic location.  </a:t>
            </a:r>
          </a:p>
          <a:p>
            <a:pPr marL="457200" lvl="1" indent="-45720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772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2663-E65E-4F11-B1C7-3096AFA7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12663E-1D39-4816-9CF7-6ED43C8DC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672" y="29999"/>
            <a:ext cx="9070109" cy="6798002"/>
          </a:xfrm>
          <a:prstGeom prst="rect">
            <a:avLst/>
          </a:prstGeom>
          <a:effectLst>
            <a:glow rad="495300">
              <a:schemeClr val="accent3">
                <a:satMod val="175000"/>
                <a:alpha val="4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3868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8" y="136525"/>
            <a:ext cx="11202610" cy="703447"/>
          </a:xfrm>
        </p:spPr>
        <p:txBody>
          <a:bodyPr>
            <a:normAutofit/>
          </a:bodyPr>
          <a:lstStyle/>
          <a:p>
            <a:r>
              <a:rPr lang="en-CA" dirty="0"/>
              <a:t>California Day-old Holstein Price (2013 to 2019)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57400" y="1017588"/>
          <a:ext cx="8077200" cy="51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44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070-F8D4-47E1-9A5D-84EA000C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Cattle Inventory Changes in North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E7E15-5D64-4F13-8FB5-43DDB6200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North American beef cow herd is shrinking.</a:t>
            </a:r>
          </a:p>
          <a:p>
            <a:r>
              <a:rPr lang="en-US" dirty="0"/>
              <a:t>The size of the US dairy herd has been remarkably steady.</a:t>
            </a:r>
          </a:p>
          <a:p>
            <a:r>
              <a:rPr lang="en-US" dirty="0"/>
              <a:t>The number of both beef and dairy operations is declining, but the remaining players are increasing in size.</a:t>
            </a:r>
          </a:p>
          <a:p>
            <a:r>
              <a:rPr lang="en-US" dirty="0"/>
              <a:t>Industry consolidation is expected to continue moving forward.</a:t>
            </a:r>
          </a:p>
          <a:p>
            <a:r>
              <a:rPr lang="en-US" dirty="0"/>
              <a:t>Record high prices for feeder cattle and day-old calves</a:t>
            </a:r>
          </a:p>
        </p:txBody>
      </p:sp>
    </p:spTree>
    <p:extLst>
      <p:ext uri="{BB962C8B-B14F-4D97-AF65-F5344CB8AC3E}">
        <p14:creationId xmlns:p14="http://schemas.microsoft.com/office/powerpoint/2010/main" val="154253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1194</Words>
  <Application>Microsoft Office PowerPoint</Application>
  <PresentationFormat>Widescreen</PresentationFormat>
  <Paragraphs>171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Cambria</vt:lpstr>
      <vt:lpstr>Courier New</vt:lpstr>
      <vt:lpstr>Wingdings</vt:lpstr>
      <vt:lpstr>Office Theme</vt:lpstr>
      <vt:lpstr>     The Business of Beef on Dairy  Georgia Dairy Conference 2025  </vt:lpstr>
      <vt:lpstr>Overview</vt:lpstr>
      <vt:lpstr>Fed Beef Industry Supply Chain</vt:lpstr>
      <vt:lpstr>Historical Role of Fed Holsteins in Fed Beef Supply Chain</vt:lpstr>
      <vt:lpstr>The Perfect Storm</vt:lpstr>
      <vt:lpstr>Collapse in the Value of the Day-Old Holstein Bull Calf</vt:lpstr>
      <vt:lpstr>PowerPoint Presentation</vt:lpstr>
      <vt:lpstr>California Day-old Holstein Price (2013 to 2019)</vt:lpstr>
      <vt:lpstr>Cattle Inventory Changes in North America</vt:lpstr>
      <vt:lpstr>United States Beef Cow Inventory (January 1; x 1,000)</vt:lpstr>
      <vt:lpstr>Canadian Beef Cow Inventory (January 1; x 1,000)</vt:lpstr>
      <vt:lpstr>Number of Dairy Cows in the US (x 1,000)</vt:lpstr>
      <vt:lpstr>Number of Farms Reporting Beef Cows in USA</vt:lpstr>
      <vt:lpstr>Number of Farms Reporting Beef Cows in Canada</vt:lpstr>
      <vt:lpstr>United States Feeder Price $/cwt USD (850 lb)</vt:lpstr>
      <vt:lpstr>Alberta Canada Feeder Price $/cwt USD (850 lb)</vt:lpstr>
      <vt:lpstr>Total Potential Beef-on-Dairy Supply in North America</vt:lpstr>
      <vt:lpstr>Why the BOD Calf has Greater value than a Purebred Holstein or Jersey Calf</vt:lpstr>
      <vt:lpstr>Additional Benefits of BOD vs Native Beef</vt:lpstr>
      <vt:lpstr>Beef-on-Dairy (BOD) Stakeholders</vt:lpstr>
      <vt:lpstr>The Dairy Stakeholder</vt:lpstr>
      <vt:lpstr>The Genetics Provider Stakeholder</vt:lpstr>
      <vt:lpstr>The Calf Ranch Stakeholder</vt:lpstr>
      <vt:lpstr>The Cattle Owner/Cattle Feeder</vt:lpstr>
      <vt:lpstr>The Packer Stakeholder</vt:lpstr>
      <vt:lpstr>Advantage to Beef on Dairy System</vt:lpstr>
      <vt:lpstr>Aligning the Value Chain</vt:lpstr>
      <vt:lpstr>The Future</vt:lpstr>
      <vt:lpstr>The Closed-Loop Beef-on-Dairy Model</vt:lpstr>
      <vt:lpstr>PowerPoint Presentation</vt:lpstr>
      <vt:lpstr>PowerPoint Presentation</vt:lpstr>
      <vt:lpstr>The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Holsteins Grid Comparison</dc:title>
  <dc:creator>Sandi Parr</dc:creator>
  <cp:lastModifiedBy>Sandi Parr</cp:lastModifiedBy>
  <cp:revision>194</cp:revision>
  <cp:lastPrinted>2024-05-17T00:32:57Z</cp:lastPrinted>
  <dcterms:created xsi:type="dcterms:W3CDTF">2020-07-03T17:28:26Z</dcterms:created>
  <dcterms:modified xsi:type="dcterms:W3CDTF">2024-12-30T16:27:09Z</dcterms:modified>
</cp:coreProperties>
</file>