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810" r:id="rId5"/>
    <p:sldMasterId id="2147483867" r:id="rId6"/>
    <p:sldMasterId id="2147483915" r:id="rId7"/>
    <p:sldMasterId id="2147483933" r:id="rId8"/>
    <p:sldMasterId id="2147483946" r:id="rId9"/>
  </p:sldMasterIdLst>
  <p:notesMasterIdLst>
    <p:notesMasterId r:id="rId70"/>
  </p:notesMasterIdLst>
  <p:handoutMasterIdLst>
    <p:handoutMasterId r:id="rId71"/>
  </p:handoutMasterIdLst>
  <p:sldIdLst>
    <p:sldId id="257" r:id="rId10"/>
    <p:sldId id="1307" r:id="rId11"/>
    <p:sldId id="2145" r:id="rId12"/>
    <p:sldId id="2010" r:id="rId13"/>
    <p:sldId id="2267" r:id="rId14"/>
    <p:sldId id="4336" r:id="rId15"/>
    <p:sldId id="4334" r:id="rId16"/>
    <p:sldId id="4322" r:id="rId17"/>
    <p:sldId id="2240" r:id="rId18"/>
    <p:sldId id="4343" r:id="rId19"/>
    <p:sldId id="1095" r:id="rId20"/>
    <p:sldId id="2265" r:id="rId21"/>
    <p:sldId id="2127" r:id="rId22"/>
    <p:sldId id="2266" r:id="rId23"/>
    <p:sldId id="4332" r:id="rId24"/>
    <p:sldId id="4325" r:id="rId25"/>
    <p:sldId id="2317" r:id="rId26"/>
    <p:sldId id="4341" r:id="rId27"/>
    <p:sldId id="4337" r:id="rId28"/>
    <p:sldId id="4342" r:id="rId29"/>
    <p:sldId id="4338" r:id="rId30"/>
    <p:sldId id="4324" r:id="rId31"/>
    <p:sldId id="2301" r:id="rId32"/>
    <p:sldId id="4326" r:id="rId33"/>
    <p:sldId id="4331" r:id="rId34"/>
    <p:sldId id="2303" r:id="rId35"/>
    <p:sldId id="298" r:id="rId36"/>
    <p:sldId id="2096" r:id="rId37"/>
    <p:sldId id="2318" r:id="rId38"/>
    <p:sldId id="2163" r:id="rId39"/>
    <p:sldId id="818" r:id="rId40"/>
    <p:sldId id="4339" r:id="rId41"/>
    <p:sldId id="4327" r:id="rId42"/>
    <p:sldId id="4313" r:id="rId43"/>
    <p:sldId id="4348" r:id="rId44"/>
    <p:sldId id="4328" r:id="rId45"/>
    <p:sldId id="2321" r:id="rId46"/>
    <p:sldId id="4329" r:id="rId47"/>
    <p:sldId id="2295" r:id="rId48"/>
    <p:sldId id="4330" r:id="rId49"/>
    <p:sldId id="2198" r:id="rId50"/>
    <p:sldId id="2108" r:id="rId51"/>
    <p:sldId id="2181" r:id="rId52"/>
    <p:sldId id="4308" r:id="rId53"/>
    <p:sldId id="4340" r:id="rId54"/>
    <p:sldId id="2290" r:id="rId55"/>
    <p:sldId id="1251" r:id="rId56"/>
    <p:sldId id="4345" r:id="rId57"/>
    <p:sldId id="4346" r:id="rId58"/>
    <p:sldId id="4347" r:id="rId59"/>
    <p:sldId id="4311" r:id="rId60"/>
    <p:sldId id="2322" r:id="rId61"/>
    <p:sldId id="4303" r:id="rId62"/>
    <p:sldId id="2311" r:id="rId63"/>
    <p:sldId id="4316" r:id="rId64"/>
    <p:sldId id="2313" r:id="rId65"/>
    <p:sldId id="743" r:id="rId66"/>
    <p:sldId id="2299" r:id="rId67"/>
    <p:sldId id="4335" r:id="rId68"/>
    <p:sldId id="324" r:id="rId6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 Bennett" initials="MB" lastIdx="3" clrIdx="0">
    <p:extLst>
      <p:ext uri="{19B8F6BF-5375-455C-9EA6-DF929625EA0E}">
        <p15:presenceInfo xmlns:p15="http://schemas.microsoft.com/office/powerpoint/2012/main" userId="S::mbennett@agmarket.net::624e0278-5083-4a79-9350-5e911d3a73e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8CA2"/>
    <a:srgbClr val="468CA0"/>
    <a:srgbClr val="72855C"/>
    <a:srgbClr val="7F9063"/>
    <a:srgbClr val="AF6A4D"/>
    <a:srgbClr val="BE7050"/>
    <a:srgbClr val="AB6A49"/>
    <a:srgbClr val="AC6A4C"/>
    <a:srgbClr val="366B7A"/>
    <a:srgbClr val="3A6D7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6A8CB8-C0F5-4908-97A4-54310A277D6A}" v="29" dt="2025-01-20T19:00:55.9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94660"/>
  </p:normalViewPr>
  <p:slideViewPr>
    <p:cSldViewPr snapToGrid="0">
      <p:cViewPr varScale="1">
        <p:scale>
          <a:sx n="74" d="100"/>
          <a:sy n="74" d="100"/>
        </p:scale>
        <p:origin x="1738" y="67"/>
      </p:cViewPr>
      <p:guideLst>
        <p:guide orient="horz" pos="2160"/>
        <p:guide/>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16" Type="http://schemas.openxmlformats.org/officeDocument/2006/relationships/slide" Target="slides/slide7.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5C66B9C-7B21-DF48-B2FF-82212F1A6E3B}" type="datetime1">
              <a:rPr lang="en-US" smtClean="0"/>
              <a:t>1/19/2025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677814E-94C5-B54F-BCE9-D4B524D25D05}" type="slidenum">
              <a:rPr lang="en-US" smtClean="0"/>
              <a:t>‹#›</a:t>
            </a:fld>
            <a:endParaRPr lang="en-US"/>
          </a:p>
        </p:txBody>
      </p:sp>
    </p:spTree>
    <p:extLst>
      <p:ext uri="{BB962C8B-B14F-4D97-AF65-F5344CB8AC3E}">
        <p14:creationId xmlns:p14="http://schemas.microsoft.com/office/powerpoint/2010/main" val="20214578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F5AF92-3638-E548-93C7-D57680210137}" type="datetime1">
              <a:rPr lang="en-US" smtClean="0"/>
              <a:t>1/19/2025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57F0C1-9772-0A41-8DBB-103B2A58131A}" type="slidenum">
              <a:rPr lang="en-US" smtClean="0"/>
              <a:t>‹#›</a:t>
            </a:fld>
            <a:endParaRPr lang="en-US"/>
          </a:p>
        </p:txBody>
      </p:sp>
    </p:spTree>
    <p:extLst>
      <p:ext uri="{BB962C8B-B14F-4D97-AF65-F5344CB8AC3E}">
        <p14:creationId xmlns:p14="http://schemas.microsoft.com/office/powerpoint/2010/main" val="356041863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95657-F787-0B75-C200-867EEE3CB4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97BDD4-F0CB-5BAD-B191-82C0FFB687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62E7B3-33E8-AF59-B8B3-72C2520B35F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DB8F587-B954-BDE7-1A79-49EB64B9E47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57F0C1-9772-0A41-8DBB-103B2A5813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9322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19310-0F5E-068E-E107-11B47E00BD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3BF6F2-3FF9-8A95-74E2-EC892E8827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FE1309-1FD3-578C-4B28-CB8D09964F4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0EB8AE9-6899-551C-78A8-9A5990AC84C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57F0C1-9772-0A41-8DBB-103B2A5813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5912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57F0C1-9772-0A41-8DBB-103B2A58131A}" type="slidenum">
              <a:rPr lang="en-US" smtClean="0"/>
              <a:t>9</a:t>
            </a:fld>
            <a:endParaRPr lang="en-US"/>
          </a:p>
        </p:txBody>
      </p:sp>
    </p:spTree>
    <p:extLst>
      <p:ext uri="{BB962C8B-B14F-4D97-AF65-F5344CB8AC3E}">
        <p14:creationId xmlns:p14="http://schemas.microsoft.com/office/powerpoint/2010/main" val="173094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CA401-7FC4-4515-AAFB-E2C8DC4123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025B2-14B4-E3BF-AA3A-4E30C983DF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B6843D-95BE-30E1-886D-E65F2997D50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8DF7696-2EAC-7EC1-E023-95B6F91ADF3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57F0C1-9772-0A41-8DBB-103B2A5813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3110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57F0C1-9772-0A41-8DBB-103B2A5813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8456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57F0C1-9772-0A41-8DBB-103B2A58131A}" type="slidenum">
              <a:rPr lang="en-US" smtClean="0"/>
              <a:t>31</a:t>
            </a:fld>
            <a:endParaRPr lang="en-US"/>
          </a:p>
        </p:txBody>
      </p:sp>
    </p:spTree>
    <p:extLst>
      <p:ext uri="{BB962C8B-B14F-4D97-AF65-F5344CB8AC3E}">
        <p14:creationId xmlns:p14="http://schemas.microsoft.com/office/powerpoint/2010/main" val="2233852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90A57-1B80-710C-B636-1C39503A0B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1DF8E9-996E-7904-BBD1-312B92A5B4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EE9FBF-7509-9FB3-ABCD-7B97F7029A3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C725826-CBA8-2C6F-F0E2-36BCC0F8C27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57F0C1-9772-0A41-8DBB-103B2A5813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7617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57F0C1-9772-0A41-8DBB-103B2A5813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5895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jpe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6.emf"/></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pic>
        <p:nvPicPr>
          <p:cNvPr id="12" name="Picture 11" descr="TitleSlid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527175"/>
            <a:ext cx="7772400" cy="1470025"/>
          </a:xfrm>
        </p:spPr>
        <p:txBody>
          <a:bodyPr/>
          <a:lstStyle>
            <a:lvl1pPr algn="l">
              <a:defRPr>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690838" y="3206789"/>
            <a:ext cx="7011781" cy="531113"/>
          </a:xfrm>
        </p:spPr>
        <p:txBody>
          <a:bodyPr>
            <a:normAutofit/>
          </a:bodyPr>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Month DD, YYYY</a:t>
            </a:r>
          </a:p>
        </p:txBody>
      </p:sp>
      <p:sp>
        <p:nvSpPr>
          <p:cNvPr id="9" name="Rectangle 8"/>
          <p:cNvSpPr/>
          <p:nvPr userDrawn="1"/>
        </p:nvSpPr>
        <p:spPr>
          <a:xfrm>
            <a:off x="-19050" y="6134100"/>
            <a:ext cx="9194800" cy="7300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MBC_Logo.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57939" y="6350781"/>
            <a:ext cx="1313562" cy="325871"/>
          </a:xfrm>
          <a:prstGeom prst="rect">
            <a:avLst/>
          </a:prstGeom>
        </p:spPr>
      </p:pic>
      <p:sp>
        <p:nvSpPr>
          <p:cNvPr id="10" name="TextBox 9"/>
          <p:cNvSpPr txBox="1"/>
          <p:nvPr userDrawn="1"/>
        </p:nvSpPr>
        <p:spPr>
          <a:xfrm>
            <a:off x="704794" y="6350781"/>
            <a:ext cx="1095403" cy="292388"/>
          </a:xfrm>
          <a:prstGeom prst="rect">
            <a:avLst/>
          </a:prstGeom>
          <a:noFill/>
        </p:spPr>
        <p:txBody>
          <a:bodyPr wrap="none" rtlCol="0">
            <a:spAutoFit/>
          </a:bodyPr>
          <a:lstStyle/>
          <a:p>
            <a:r>
              <a:rPr lang="en-US" sz="1300" i="1">
                <a:solidFill>
                  <a:srgbClr val="BFBFBF"/>
                </a:solidFill>
              </a:rPr>
              <a:t>Presented by</a:t>
            </a:r>
          </a:p>
        </p:txBody>
      </p:sp>
      <p:cxnSp>
        <p:nvCxnSpPr>
          <p:cNvPr id="17" name="Straight Connector 16"/>
          <p:cNvCxnSpPr/>
          <p:nvPr userDrawn="1"/>
        </p:nvCxnSpPr>
        <p:spPr>
          <a:xfrm>
            <a:off x="774700" y="3199276"/>
            <a:ext cx="317500" cy="7513"/>
          </a:xfrm>
          <a:prstGeom prst="line">
            <a:avLst/>
          </a:prstGeom>
          <a:ln>
            <a:solidFill>
              <a:srgbClr val="9AAE76"/>
            </a:soli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userDrawn="1"/>
        </p:nvSpPr>
        <p:spPr>
          <a:xfrm>
            <a:off x="0" y="6050540"/>
            <a:ext cx="9144000" cy="81527"/>
          </a:xfrm>
          <a:prstGeom prst="rect">
            <a:avLst/>
          </a:prstGeom>
          <a:solidFill>
            <a:srgbClr val="1A3E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pic>
        <p:nvPicPr>
          <p:cNvPr id="13" name="Picture 12" descr="Channel_CMYK_Horiz.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89464" y="6323388"/>
            <a:ext cx="1382586" cy="353264"/>
          </a:xfrm>
          <a:prstGeom prst="rect">
            <a:avLst/>
          </a:prstGeom>
        </p:spPr>
      </p:pic>
      <p:sp>
        <p:nvSpPr>
          <p:cNvPr id="14" name="TextBox 13"/>
          <p:cNvSpPr txBox="1"/>
          <p:nvPr userDrawn="1"/>
        </p:nvSpPr>
        <p:spPr>
          <a:xfrm>
            <a:off x="3103065" y="6335471"/>
            <a:ext cx="480326" cy="292388"/>
          </a:xfrm>
          <a:prstGeom prst="rect">
            <a:avLst/>
          </a:prstGeom>
          <a:noFill/>
        </p:spPr>
        <p:txBody>
          <a:bodyPr wrap="none" rtlCol="0">
            <a:spAutoFit/>
          </a:bodyPr>
          <a:lstStyle/>
          <a:p>
            <a:r>
              <a:rPr lang="en-US" sz="1300" i="1">
                <a:solidFill>
                  <a:srgbClr val="BFBFBF"/>
                </a:solidFill>
              </a:rPr>
              <a:t>and</a:t>
            </a:r>
          </a:p>
        </p:txBody>
      </p:sp>
    </p:spTree>
    <p:extLst>
      <p:ext uri="{BB962C8B-B14F-4D97-AF65-F5344CB8AC3E}">
        <p14:creationId xmlns:p14="http://schemas.microsoft.com/office/powerpoint/2010/main" val="192109356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2" name="Rectangle 11"/>
          <p:cNvSpPr/>
          <p:nvPr userDrawn="1"/>
        </p:nvSpPr>
        <p:spPr>
          <a:xfrm>
            <a:off x="118287" y="168082"/>
            <a:ext cx="8915206" cy="6162868"/>
          </a:xfrm>
          <a:prstGeom prst="rect">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Channel_Circle2.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45006" y="3937000"/>
            <a:ext cx="3488327" cy="2393950"/>
          </a:xfrm>
          <a:prstGeom prst="rect">
            <a:avLst/>
          </a:prstGeom>
        </p:spPr>
      </p:pic>
      <p:sp>
        <p:nvSpPr>
          <p:cNvPr id="13" name="Slide Number Placeholder 13"/>
          <p:cNvSpPr>
            <a:spLocks noGrp="1"/>
          </p:cNvSpPr>
          <p:nvPr>
            <p:ph type="sldNum" sz="quarter" idx="10"/>
          </p:nvPr>
        </p:nvSpPr>
        <p:spPr>
          <a:xfrm>
            <a:off x="8629649" y="6461381"/>
            <a:ext cx="397175" cy="271873"/>
          </a:xfrm>
        </p:spPr>
        <p:txBody>
          <a:bodyPr/>
          <a:lstStyle/>
          <a:p>
            <a:fld id="{4DE7CD7D-E5D2-DC4D-B59D-4440639CB278}" type="slidenum">
              <a:rPr lang="en-US" smtClean="0"/>
              <a:t>‹#›</a:t>
            </a:fld>
            <a:endParaRPr lang="en-US"/>
          </a:p>
        </p:txBody>
      </p:sp>
      <p:pic>
        <p:nvPicPr>
          <p:cNvPr id="19" name="Picture 18" descr="Channel_CMYK_Horiz.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85050" y="6444517"/>
            <a:ext cx="1055482" cy="269687"/>
          </a:xfrm>
          <a:prstGeom prst="rect">
            <a:avLst/>
          </a:prstGeom>
        </p:spPr>
      </p:pic>
      <p:sp>
        <p:nvSpPr>
          <p:cNvPr id="2" name="Title 1"/>
          <p:cNvSpPr>
            <a:spLocks noGrp="1"/>
          </p:cNvSpPr>
          <p:nvPr>
            <p:ph type="title"/>
          </p:nvPr>
        </p:nvSpPr>
        <p:spPr>
          <a:xfrm>
            <a:off x="457200" y="5301620"/>
            <a:ext cx="8229600" cy="414338"/>
          </a:xfrm>
        </p:spPr>
        <p:txBody>
          <a:bodyPr anchor="ctr"/>
          <a:lstStyle>
            <a:lvl1pPr algn="ctr">
              <a:defRPr sz="2000" b="1"/>
            </a:lvl1pPr>
          </a:lstStyle>
          <a:p>
            <a:r>
              <a:rPr lang="en-US"/>
              <a:t>Click to edit Master title style</a:t>
            </a:r>
          </a:p>
        </p:txBody>
      </p:sp>
      <p:sp>
        <p:nvSpPr>
          <p:cNvPr id="3" name="Picture Placeholder 2"/>
          <p:cNvSpPr>
            <a:spLocks noGrp="1"/>
          </p:cNvSpPr>
          <p:nvPr>
            <p:ph type="pic" idx="1"/>
          </p:nvPr>
        </p:nvSpPr>
        <p:spPr>
          <a:xfrm>
            <a:off x="457200" y="659887"/>
            <a:ext cx="8229600" cy="4416308"/>
          </a:xfrm>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57200" y="5715958"/>
            <a:ext cx="8229600" cy="468942"/>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9" name="Picture 8" descr="Footer.jpg"/>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0" y="0"/>
            <a:ext cx="9162288" cy="247650"/>
          </a:xfrm>
          <a:prstGeom prst="rect">
            <a:avLst/>
          </a:prstGeom>
        </p:spPr>
      </p:pic>
      <p:sp>
        <p:nvSpPr>
          <p:cNvPr id="16" name="Rectangle 15"/>
          <p:cNvSpPr/>
          <p:nvPr userDrawn="1"/>
        </p:nvSpPr>
        <p:spPr>
          <a:xfrm>
            <a:off x="0" y="243417"/>
            <a:ext cx="9162288" cy="44355"/>
          </a:xfrm>
          <a:prstGeom prst="rect">
            <a:avLst/>
          </a:prstGeom>
          <a:solidFill>
            <a:srgbClr val="366B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rgbClr val="49889B"/>
              </a:solidFill>
            </a:endParaRPr>
          </a:p>
        </p:txBody>
      </p:sp>
      <p:sp>
        <p:nvSpPr>
          <p:cNvPr id="17" name="Rectangle 16"/>
          <p:cNvSpPr/>
          <p:nvPr userDrawn="1"/>
        </p:nvSpPr>
        <p:spPr>
          <a:xfrm>
            <a:off x="0" y="283539"/>
            <a:ext cx="9162288" cy="44355"/>
          </a:xfrm>
          <a:prstGeom prst="rect">
            <a:avLst/>
          </a:prstGeom>
          <a:solidFill>
            <a:srgbClr val="4988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rgbClr val="49889B"/>
              </a:solidFill>
            </a:endParaRPr>
          </a:p>
        </p:txBody>
      </p:sp>
      <p:pic>
        <p:nvPicPr>
          <p:cNvPr id="14" name="Picture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92849" y="6484871"/>
            <a:ext cx="905689" cy="224685"/>
          </a:xfrm>
          <a:prstGeom prst="rect">
            <a:avLst/>
          </a:prstGeom>
        </p:spPr>
      </p:pic>
      <p:cxnSp>
        <p:nvCxnSpPr>
          <p:cNvPr id="20" name="Straight Connector 19"/>
          <p:cNvCxnSpPr/>
          <p:nvPr userDrawn="1"/>
        </p:nvCxnSpPr>
        <p:spPr>
          <a:xfrm>
            <a:off x="7302500" y="6444516"/>
            <a:ext cx="0" cy="297912"/>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01075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1_Section Header">
    <p:bg>
      <p:bgRef idx="1001">
        <a:schemeClr val="bg1"/>
      </p:bgRef>
    </p:bg>
    <p:spTree>
      <p:nvGrpSpPr>
        <p:cNvPr id="1" name=""/>
        <p:cNvGrpSpPr/>
        <p:nvPr/>
      </p:nvGrpSpPr>
      <p:grpSpPr>
        <a:xfrm>
          <a:off x="0" y="0"/>
          <a:ext cx="0" cy="0"/>
          <a:chOff x="0" y="0"/>
          <a:chExt cx="0" cy="0"/>
        </a:xfrm>
      </p:grpSpPr>
      <p:sp>
        <p:nvSpPr>
          <p:cNvPr id="6" name="Rectangle 5"/>
          <p:cNvSpPr/>
          <p:nvPr userDrawn="1"/>
        </p:nvSpPr>
        <p:spPr>
          <a:xfrm>
            <a:off x="118287" y="106297"/>
            <a:ext cx="8915206" cy="6573968"/>
          </a:xfrm>
          <a:prstGeom prst="rect">
            <a:avLst/>
          </a:prstGeom>
          <a:solidFill>
            <a:srgbClr val="CF7A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2313" y="2097289"/>
            <a:ext cx="7772400" cy="1215018"/>
          </a:xfrm>
        </p:spPr>
        <p:txBody>
          <a:bodyPr anchor="t"/>
          <a:lstStyle>
            <a:lvl1pPr algn="l">
              <a:defRPr sz="4000" b="1" cap="none" baseline="0">
                <a:solidFill>
                  <a:schemeClr val="bg1"/>
                </a:solidFill>
                <a:latin typeface="+mj-lt"/>
              </a:defRPr>
            </a:lvl1pPr>
          </a:lstStyle>
          <a:p>
            <a:r>
              <a:rPr lang="en-US"/>
              <a:t>Divider Slide Title</a:t>
            </a:r>
            <a:br>
              <a:rPr lang="en-US"/>
            </a:br>
            <a:r>
              <a:rPr lang="en-US"/>
              <a:t>Second Line </a:t>
            </a:r>
          </a:p>
        </p:txBody>
      </p:sp>
      <p:sp>
        <p:nvSpPr>
          <p:cNvPr id="3" name="Text Placeholder 2"/>
          <p:cNvSpPr>
            <a:spLocks noGrp="1"/>
          </p:cNvSpPr>
          <p:nvPr>
            <p:ph type="body" idx="1" hasCustomPrompt="1"/>
          </p:nvPr>
        </p:nvSpPr>
        <p:spPr>
          <a:xfrm>
            <a:off x="722313" y="3356757"/>
            <a:ext cx="7772400" cy="408793"/>
          </a:xfrm>
        </p:spPr>
        <p:txBody>
          <a:bodyPr anchor="t"/>
          <a:lstStyle>
            <a:lvl1pPr marL="0" indent="0">
              <a:buNone/>
              <a:defRPr sz="2000" i="1">
                <a:solidFill>
                  <a:srgbClr val="1D3E3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Secondary Headline Goes Here</a:t>
            </a:r>
          </a:p>
        </p:txBody>
      </p:sp>
      <p:pic>
        <p:nvPicPr>
          <p:cNvPr id="4" name="Picture 3" descr="Footer.jp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6618225"/>
            <a:ext cx="9162288" cy="247650"/>
          </a:xfrm>
          <a:prstGeom prst="rect">
            <a:avLst/>
          </a:prstGeom>
        </p:spPr>
      </p:pic>
      <p:sp>
        <p:nvSpPr>
          <p:cNvPr id="8" name="Rectangle 7"/>
          <p:cNvSpPr/>
          <p:nvPr userDrawn="1"/>
        </p:nvSpPr>
        <p:spPr>
          <a:xfrm>
            <a:off x="0" y="6535097"/>
            <a:ext cx="9162288" cy="89993"/>
          </a:xfrm>
          <a:prstGeom prst="rect">
            <a:avLst/>
          </a:prstGeom>
          <a:solidFill>
            <a:srgbClr val="E9E9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pic>
        <p:nvPicPr>
          <p:cNvPr id="10" name="Picture 9" descr="Channel_Circle2.eps"/>
          <p:cNvPicPr>
            <a:picLocks noChangeAspect="1"/>
          </p:cNvPicPr>
          <p:nvPr userDrawn="1"/>
        </p:nvPicPr>
        <p:blipFill>
          <a:blip r:embed="rId3">
            <a:alphaModFix amt="10000"/>
            <a:extLst>
              <a:ext uri="{28A0092B-C50C-407E-A947-70E740481C1C}">
                <a14:useLocalDpi xmlns:a14="http://schemas.microsoft.com/office/drawing/2010/main" val="0"/>
              </a:ext>
            </a:extLst>
          </a:blip>
          <a:stretch>
            <a:fillRect/>
          </a:stretch>
        </p:blipFill>
        <p:spPr>
          <a:xfrm>
            <a:off x="5551356" y="4141725"/>
            <a:ext cx="3488327" cy="2393950"/>
          </a:xfrm>
          <a:prstGeom prst="rect">
            <a:avLst/>
          </a:prstGeom>
        </p:spPr>
      </p:pic>
    </p:spTree>
    <p:extLst>
      <p:ext uri="{BB962C8B-B14F-4D97-AF65-F5344CB8AC3E}">
        <p14:creationId xmlns:p14="http://schemas.microsoft.com/office/powerpoint/2010/main" val="1851881907"/>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2" name="Rectangle 11"/>
          <p:cNvSpPr/>
          <p:nvPr userDrawn="1"/>
        </p:nvSpPr>
        <p:spPr>
          <a:xfrm>
            <a:off x="118287" y="168082"/>
            <a:ext cx="8915206" cy="6162868"/>
          </a:xfrm>
          <a:prstGeom prst="rect">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Channel_Circle2.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45006" y="3937000"/>
            <a:ext cx="3488327" cy="2393950"/>
          </a:xfrm>
          <a:prstGeom prst="rect">
            <a:avLst/>
          </a:prstGeom>
        </p:spPr>
      </p:pic>
      <p:sp>
        <p:nvSpPr>
          <p:cNvPr id="13" name="Slide Number Placeholder 13"/>
          <p:cNvSpPr>
            <a:spLocks noGrp="1"/>
          </p:cNvSpPr>
          <p:nvPr>
            <p:ph type="sldNum" sz="quarter" idx="10"/>
          </p:nvPr>
        </p:nvSpPr>
        <p:spPr>
          <a:xfrm>
            <a:off x="8629649" y="6461381"/>
            <a:ext cx="397175" cy="271873"/>
          </a:xfrm>
        </p:spPr>
        <p:txBody>
          <a:bodyPr/>
          <a:lstStyle/>
          <a:p>
            <a:fld id="{4DE7CD7D-E5D2-DC4D-B59D-4440639CB278}" type="slidenum">
              <a:rPr lang="en-US" smtClean="0"/>
              <a:t>‹#›</a:t>
            </a:fld>
            <a:endParaRPr lang="en-US"/>
          </a:p>
        </p:txBody>
      </p:sp>
      <p:pic>
        <p:nvPicPr>
          <p:cNvPr id="19" name="Picture 18" descr="Channel_CMYK_Horiz.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85050" y="6444517"/>
            <a:ext cx="1055482" cy="269687"/>
          </a:xfrm>
          <a:prstGeom prst="rect">
            <a:avLst/>
          </a:prstGeom>
        </p:spPr>
      </p:pic>
      <p:pic>
        <p:nvPicPr>
          <p:cNvPr id="10" name="Picture 9" descr="Footer.jpg"/>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0" y="0"/>
            <a:ext cx="9162288" cy="247650"/>
          </a:xfrm>
          <a:prstGeom prst="rect">
            <a:avLst/>
          </a:prstGeom>
        </p:spPr>
      </p:pic>
      <p:sp>
        <p:nvSpPr>
          <p:cNvPr id="2" name="Title 1"/>
          <p:cNvSpPr>
            <a:spLocks noGrp="1"/>
          </p:cNvSpPr>
          <p:nvPr>
            <p:ph type="title"/>
          </p:nvPr>
        </p:nvSpPr>
        <p:spPr>
          <a:xfrm>
            <a:off x="457200" y="492134"/>
            <a:ext cx="8229600" cy="1143000"/>
          </a:xfrm>
        </p:spPr>
        <p:txBody>
          <a:bodyPr/>
          <a:lstStyle>
            <a:lvl1pPr>
              <a:defRPr>
                <a:solidFill>
                  <a:srgbClr val="CF7A56"/>
                </a:solidFill>
              </a:defRPr>
            </a:lvl1pPr>
          </a:lstStyle>
          <a:p>
            <a:r>
              <a:rPr lang="en-US"/>
              <a:t>Click to edit Master title style</a:t>
            </a:r>
          </a:p>
        </p:txBody>
      </p:sp>
      <p:sp>
        <p:nvSpPr>
          <p:cNvPr id="3" name="Content Placeholder 2"/>
          <p:cNvSpPr>
            <a:spLocks noGrp="1"/>
          </p:cNvSpPr>
          <p:nvPr>
            <p:ph idx="1"/>
          </p:nvPr>
        </p:nvSpPr>
        <p:spPr>
          <a:xfrm>
            <a:off x="457200" y="1817697"/>
            <a:ext cx="8229600" cy="4252904"/>
          </a:xfrm>
        </p:spPr>
        <p:txBody>
          <a:bodyPr/>
          <a:lstStyle>
            <a:lvl1pPr>
              <a:spcAft>
                <a:spcPts val="600"/>
              </a:spcAft>
              <a:defRPr sz="2400"/>
            </a:lvl1pPr>
            <a:lvl2pPr>
              <a:spcAft>
                <a:spcPts val="600"/>
              </a:spcAft>
              <a:defRPr sz="2000">
                <a:solidFill>
                  <a:srgbClr val="404040"/>
                </a:solidFill>
              </a:defRPr>
            </a:lvl2pPr>
            <a:lvl3pPr>
              <a:spcAft>
                <a:spcPts val="600"/>
              </a:spcAft>
              <a:defRPr sz="2000">
                <a:solidFill>
                  <a:srgbClr val="404040"/>
                </a:solidFill>
              </a:defRPr>
            </a:lvl3pPr>
            <a:lvl4pPr>
              <a:spcAft>
                <a:spcPts val="600"/>
              </a:spcAft>
              <a:defRPr sz="1600">
                <a:solidFill>
                  <a:srgbClr val="404040"/>
                </a:solidFill>
              </a:defRPr>
            </a:lvl4pPr>
            <a:lvl5pPr>
              <a:spcAft>
                <a:spcPts val="6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p:cNvSpPr/>
          <p:nvPr userDrawn="1"/>
        </p:nvSpPr>
        <p:spPr>
          <a:xfrm>
            <a:off x="0" y="243417"/>
            <a:ext cx="9162288" cy="44355"/>
          </a:xfrm>
          <a:prstGeom prst="rect">
            <a:avLst/>
          </a:prstGeom>
          <a:solidFill>
            <a:srgbClr val="AF6A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rgbClr val="49889B"/>
              </a:solidFill>
            </a:endParaRPr>
          </a:p>
        </p:txBody>
      </p:sp>
      <p:sp>
        <p:nvSpPr>
          <p:cNvPr id="16" name="Rectangle 15"/>
          <p:cNvSpPr/>
          <p:nvPr userDrawn="1"/>
        </p:nvSpPr>
        <p:spPr>
          <a:xfrm>
            <a:off x="0" y="283539"/>
            <a:ext cx="9162288" cy="44355"/>
          </a:xfrm>
          <a:prstGeom prst="rect">
            <a:avLst/>
          </a:prstGeom>
          <a:solidFill>
            <a:srgbClr val="CF7A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rgbClr val="49889B"/>
              </a:solidFill>
            </a:endParaRPr>
          </a:p>
        </p:txBody>
      </p:sp>
      <p:pic>
        <p:nvPicPr>
          <p:cNvPr id="14" name="Picture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92849" y="6484871"/>
            <a:ext cx="905689" cy="224685"/>
          </a:xfrm>
          <a:prstGeom prst="rect">
            <a:avLst/>
          </a:prstGeom>
        </p:spPr>
      </p:pic>
      <p:cxnSp>
        <p:nvCxnSpPr>
          <p:cNvPr id="20" name="Straight Connector 19"/>
          <p:cNvCxnSpPr/>
          <p:nvPr userDrawn="1"/>
        </p:nvCxnSpPr>
        <p:spPr>
          <a:xfrm>
            <a:off x="7302500" y="6444516"/>
            <a:ext cx="0" cy="297912"/>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29984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4" name="Rectangle 13"/>
          <p:cNvSpPr/>
          <p:nvPr userDrawn="1"/>
        </p:nvSpPr>
        <p:spPr>
          <a:xfrm>
            <a:off x="118287" y="168082"/>
            <a:ext cx="8915206" cy="6162868"/>
          </a:xfrm>
          <a:prstGeom prst="rect">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Channel_Circle2.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45006" y="3937000"/>
            <a:ext cx="3488327" cy="2393950"/>
          </a:xfrm>
          <a:prstGeom prst="rect">
            <a:avLst/>
          </a:prstGeom>
        </p:spPr>
      </p:pic>
      <p:sp>
        <p:nvSpPr>
          <p:cNvPr id="15" name="Slide Number Placeholder 13"/>
          <p:cNvSpPr>
            <a:spLocks noGrp="1"/>
          </p:cNvSpPr>
          <p:nvPr>
            <p:ph type="sldNum" sz="quarter" idx="10"/>
          </p:nvPr>
        </p:nvSpPr>
        <p:spPr>
          <a:xfrm>
            <a:off x="8629649" y="6461381"/>
            <a:ext cx="397175" cy="271873"/>
          </a:xfrm>
        </p:spPr>
        <p:txBody>
          <a:bodyPr/>
          <a:lstStyle/>
          <a:p>
            <a:fld id="{4DE7CD7D-E5D2-DC4D-B59D-4440639CB278}" type="slidenum">
              <a:rPr lang="en-US" smtClean="0"/>
              <a:t>‹#›</a:t>
            </a:fld>
            <a:endParaRPr lang="en-US"/>
          </a:p>
        </p:txBody>
      </p:sp>
      <p:pic>
        <p:nvPicPr>
          <p:cNvPr id="21" name="Picture 20" descr="Channel_CMYK_Horiz.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85050" y="6444517"/>
            <a:ext cx="1055482" cy="269687"/>
          </a:xfrm>
          <a:prstGeom prst="rect">
            <a:avLst/>
          </a:prstGeom>
        </p:spPr>
      </p:pic>
      <p:sp>
        <p:nvSpPr>
          <p:cNvPr id="3" name="Content Placeholder 2"/>
          <p:cNvSpPr>
            <a:spLocks noGrp="1"/>
          </p:cNvSpPr>
          <p:nvPr>
            <p:ph sz="half" idx="1"/>
          </p:nvPr>
        </p:nvSpPr>
        <p:spPr>
          <a:xfrm>
            <a:off x="457200" y="1818075"/>
            <a:ext cx="4038600" cy="4252525"/>
          </a:xfrm>
        </p:spPr>
        <p:txBody>
          <a:bodyPr/>
          <a:lstStyle>
            <a:lvl1pPr>
              <a:spcAft>
                <a:spcPts val="600"/>
              </a:spcAft>
              <a:defRPr sz="2400"/>
            </a:lvl1pPr>
            <a:lvl2pPr>
              <a:spcAft>
                <a:spcPts val="600"/>
              </a:spcAft>
              <a:defRPr sz="2000"/>
            </a:lvl2pPr>
            <a:lvl3pPr>
              <a:spcAft>
                <a:spcPts val="600"/>
              </a:spcAft>
              <a:defRPr sz="2000"/>
            </a:lvl3pPr>
            <a:lvl4pPr>
              <a:spcAft>
                <a:spcPts val="600"/>
              </a:spcAft>
              <a:defRPr sz="1600"/>
            </a:lvl4pPr>
            <a:lvl5pPr>
              <a:spcAft>
                <a:spcPts val="600"/>
              </a:spcAft>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18075"/>
            <a:ext cx="4038600" cy="4252525"/>
          </a:xfrm>
        </p:spPr>
        <p:txBody>
          <a:bodyPr/>
          <a:lstStyle>
            <a:lvl1pPr>
              <a:spcAft>
                <a:spcPts val="600"/>
              </a:spcAft>
              <a:defRPr sz="2400"/>
            </a:lvl1pPr>
            <a:lvl2pPr>
              <a:spcAft>
                <a:spcPts val="600"/>
              </a:spcAft>
              <a:defRPr sz="2000"/>
            </a:lvl2pPr>
            <a:lvl3pPr>
              <a:spcAft>
                <a:spcPts val="600"/>
              </a:spcAft>
              <a:defRPr sz="2000"/>
            </a:lvl3pPr>
            <a:lvl4pPr>
              <a:spcAft>
                <a:spcPts val="600"/>
              </a:spcAft>
              <a:defRPr sz="1600"/>
            </a:lvl4pPr>
            <a:lvl5pPr>
              <a:spcAft>
                <a:spcPts val="600"/>
              </a:spcAft>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Footer.jpg"/>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0" y="0"/>
            <a:ext cx="9162288" cy="247650"/>
          </a:xfrm>
          <a:prstGeom prst="rect">
            <a:avLst/>
          </a:prstGeom>
        </p:spPr>
      </p:pic>
      <p:sp>
        <p:nvSpPr>
          <p:cNvPr id="18" name="Title 1"/>
          <p:cNvSpPr>
            <a:spLocks noGrp="1"/>
          </p:cNvSpPr>
          <p:nvPr>
            <p:ph type="title"/>
          </p:nvPr>
        </p:nvSpPr>
        <p:spPr>
          <a:xfrm>
            <a:off x="457200" y="492134"/>
            <a:ext cx="8229600" cy="1143000"/>
          </a:xfrm>
        </p:spPr>
        <p:txBody>
          <a:bodyPr/>
          <a:lstStyle>
            <a:lvl1pPr>
              <a:defRPr>
                <a:solidFill>
                  <a:srgbClr val="CF7A56"/>
                </a:solidFill>
              </a:defRPr>
            </a:lvl1pPr>
          </a:lstStyle>
          <a:p>
            <a:r>
              <a:rPr lang="en-US"/>
              <a:t>Click to edit Master title style</a:t>
            </a:r>
          </a:p>
        </p:txBody>
      </p:sp>
      <p:sp>
        <p:nvSpPr>
          <p:cNvPr id="13" name="Rectangle 12"/>
          <p:cNvSpPr/>
          <p:nvPr userDrawn="1"/>
        </p:nvSpPr>
        <p:spPr>
          <a:xfrm>
            <a:off x="0" y="243417"/>
            <a:ext cx="9162288" cy="44355"/>
          </a:xfrm>
          <a:prstGeom prst="rect">
            <a:avLst/>
          </a:prstGeom>
          <a:solidFill>
            <a:srgbClr val="AF6A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rgbClr val="49889B"/>
              </a:solidFill>
            </a:endParaRPr>
          </a:p>
        </p:txBody>
      </p:sp>
      <p:sp>
        <p:nvSpPr>
          <p:cNvPr id="16" name="Rectangle 15"/>
          <p:cNvSpPr/>
          <p:nvPr userDrawn="1"/>
        </p:nvSpPr>
        <p:spPr>
          <a:xfrm>
            <a:off x="0" y="283539"/>
            <a:ext cx="9162288" cy="44355"/>
          </a:xfrm>
          <a:prstGeom prst="rect">
            <a:avLst/>
          </a:prstGeom>
          <a:solidFill>
            <a:srgbClr val="CF7A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rgbClr val="49889B"/>
              </a:solidFill>
            </a:endParaRPr>
          </a:p>
        </p:txBody>
      </p:sp>
      <p:pic>
        <p:nvPicPr>
          <p:cNvPr id="19" name="Picture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92849" y="6484871"/>
            <a:ext cx="905689" cy="224685"/>
          </a:xfrm>
          <a:prstGeom prst="rect">
            <a:avLst/>
          </a:prstGeom>
        </p:spPr>
      </p:pic>
      <p:cxnSp>
        <p:nvCxnSpPr>
          <p:cNvPr id="22" name="Straight Connector 21"/>
          <p:cNvCxnSpPr/>
          <p:nvPr userDrawn="1"/>
        </p:nvCxnSpPr>
        <p:spPr>
          <a:xfrm>
            <a:off x="7302500" y="6444516"/>
            <a:ext cx="0" cy="297912"/>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816938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4" name="Rectangle 13"/>
          <p:cNvSpPr/>
          <p:nvPr userDrawn="1"/>
        </p:nvSpPr>
        <p:spPr>
          <a:xfrm>
            <a:off x="118287" y="168082"/>
            <a:ext cx="8915206" cy="6162868"/>
          </a:xfrm>
          <a:prstGeom prst="rect">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descr="Channel_Circle2.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45006" y="3937000"/>
            <a:ext cx="3488327" cy="2393950"/>
          </a:xfrm>
          <a:prstGeom prst="rect">
            <a:avLst/>
          </a:prstGeom>
        </p:spPr>
      </p:pic>
      <p:sp>
        <p:nvSpPr>
          <p:cNvPr id="15" name="Slide Number Placeholder 13"/>
          <p:cNvSpPr>
            <a:spLocks noGrp="1"/>
          </p:cNvSpPr>
          <p:nvPr>
            <p:ph type="sldNum" sz="quarter" idx="10"/>
          </p:nvPr>
        </p:nvSpPr>
        <p:spPr>
          <a:xfrm>
            <a:off x="8629649" y="6461381"/>
            <a:ext cx="397175" cy="271873"/>
          </a:xfrm>
        </p:spPr>
        <p:txBody>
          <a:bodyPr/>
          <a:lstStyle/>
          <a:p>
            <a:fld id="{4DE7CD7D-E5D2-DC4D-B59D-4440639CB278}" type="slidenum">
              <a:rPr lang="en-US" smtClean="0"/>
              <a:t>‹#›</a:t>
            </a:fld>
            <a:endParaRPr lang="en-US"/>
          </a:p>
        </p:txBody>
      </p:sp>
      <p:pic>
        <p:nvPicPr>
          <p:cNvPr id="20" name="Picture 19" descr="Channel_CMYK_Horiz.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85050" y="6444517"/>
            <a:ext cx="1055482" cy="269687"/>
          </a:xfrm>
          <a:prstGeom prst="rect">
            <a:avLst/>
          </a:prstGeom>
        </p:spPr>
      </p:pic>
      <p:sp>
        <p:nvSpPr>
          <p:cNvPr id="3" name="Text Placeholder 2"/>
          <p:cNvSpPr>
            <a:spLocks noGrp="1"/>
          </p:cNvSpPr>
          <p:nvPr>
            <p:ph type="body" idx="1"/>
          </p:nvPr>
        </p:nvSpPr>
        <p:spPr>
          <a:xfrm>
            <a:off x="457200" y="1821463"/>
            <a:ext cx="4040188" cy="639762"/>
          </a:xfrm>
        </p:spPr>
        <p:txBody>
          <a:bodyPr anchor="b"/>
          <a:lstStyle>
            <a:lvl1pPr marL="0" indent="0">
              <a:buNone/>
              <a:defRPr sz="2400" b="1">
                <a:solidFill>
                  <a:srgbClr val="CF7A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61225"/>
            <a:ext cx="4040188" cy="3609375"/>
          </a:xfrm>
        </p:spPr>
        <p:txBody>
          <a:bodyPr/>
          <a:lstStyle>
            <a:lvl1pPr>
              <a:spcAft>
                <a:spcPts val="600"/>
              </a:spcAft>
              <a:defRPr sz="2400"/>
            </a:lvl1pPr>
            <a:lvl2pPr>
              <a:spcAft>
                <a:spcPts val="600"/>
              </a:spcAft>
              <a:defRPr sz="2000"/>
            </a:lvl2pPr>
            <a:lvl3pPr>
              <a:spcAft>
                <a:spcPts val="600"/>
              </a:spcAft>
              <a:defRPr sz="2000"/>
            </a:lvl3pPr>
            <a:lvl4pPr>
              <a:spcAft>
                <a:spcPts val="600"/>
              </a:spcAft>
              <a:defRPr sz="1600"/>
            </a:lvl4pPr>
            <a:lvl5pPr>
              <a:spcAft>
                <a:spcPts val="600"/>
              </a:spcAft>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815238"/>
            <a:ext cx="4041775" cy="639762"/>
          </a:xfrm>
        </p:spPr>
        <p:txBody>
          <a:bodyPr anchor="b"/>
          <a:lstStyle>
            <a:lvl1pPr marL="0" indent="0">
              <a:buNone/>
              <a:defRPr sz="2400" b="1">
                <a:solidFill>
                  <a:srgbClr val="CF7A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55000"/>
            <a:ext cx="4041775" cy="3609375"/>
          </a:xfrm>
        </p:spPr>
        <p:txBody>
          <a:bodyPr/>
          <a:lstStyle>
            <a:lvl1pPr>
              <a:spcAft>
                <a:spcPts val="600"/>
              </a:spcAft>
              <a:defRPr sz="2400"/>
            </a:lvl1pPr>
            <a:lvl2pPr>
              <a:spcAft>
                <a:spcPts val="600"/>
              </a:spcAft>
              <a:defRPr sz="2000"/>
            </a:lvl2pPr>
            <a:lvl3pPr>
              <a:spcAft>
                <a:spcPts val="600"/>
              </a:spcAft>
              <a:defRPr sz="2000"/>
            </a:lvl3pPr>
            <a:lvl4pPr>
              <a:spcAft>
                <a:spcPts val="600"/>
              </a:spcAft>
              <a:defRPr sz="1600"/>
            </a:lvl4pPr>
            <a:lvl5pPr>
              <a:spcAft>
                <a:spcPts val="600"/>
              </a:spcAft>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descr="Footer.jpg"/>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0" y="0"/>
            <a:ext cx="9162288" cy="247650"/>
          </a:xfrm>
          <a:prstGeom prst="rect">
            <a:avLst/>
          </a:prstGeom>
        </p:spPr>
      </p:pic>
      <p:sp>
        <p:nvSpPr>
          <p:cNvPr id="21" name="Title 1"/>
          <p:cNvSpPr>
            <a:spLocks noGrp="1"/>
          </p:cNvSpPr>
          <p:nvPr>
            <p:ph type="title"/>
          </p:nvPr>
        </p:nvSpPr>
        <p:spPr>
          <a:xfrm>
            <a:off x="457200" y="492134"/>
            <a:ext cx="8229600" cy="1143000"/>
          </a:xfrm>
        </p:spPr>
        <p:txBody>
          <a:bodyPr/>
          <a:lstStyle>
            <a:lvl1pPr>
              <a:defRPr>
                <a:solidFill>
                  <a:srgbClr val="CF7A56"/>
                </a:solidFill>
              </a:defRPr>
            </a:lvl1pPr>
          </a:lstStyle>
          <a:p>
            <a:r>
              <a:rPr lang="en-US"/>
              <a:t>Click to edit Master title style</a:t>
            </a:r>
          </a:p>
        </p:txBody>
      </p:sp>
      <p:sp>
        <p:nvSpPr>
          <p:cNvPr id="18" name="Rectangle 17"/>
          <p:cNvSpPr/>
          <p:nvPr userDrawn="1"/>
        </p:nvSpPr>
        <p:spPr>
          <a:xfrm>
            <a:off x="0" y="243417"/>
            <a:ext cx="9162288" cy="44355"/>
          </a:xfrm>
          <a:prstGeom prst="rect">
            <a:avLst/>
          </a:prstGeom>
          <a:solidFill>
            <a:srgbClr val="AF6A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rgbClr val="49889B"/>
              </a:solidFill>
            </a:endParaRPr>
          </a:p>
        </p:txBody>
      </p:sp>
      <p:sp>
        <p:nvSpPr>
          <p:cNvPr id="19" name="Rectangle 18"/>
          <p:cNvSpPr/>
          <p:nvPr userDrawn="1"/>
        </p:nvSpPr>
        <p:spPr>
          <a:xfrm>
            <a:off x="0" y="283539"/>
            <a:ext cx="9162288" cy="44355"/>
          </a:xfrm>
          <a:prstGeom prst="rect">
            <a:avLst/>
          </a:prstGeom>
          <a:solidFill>
            <a:srgbClr val="CF7A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rgbClr val="49889B"/>
              </a:solidFill>
            </a:endParaRPr>
          </a:p>
        </p:txBody>
      </p:sp>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92849" y="6484871"/>
            <a:ext cx="905689" cy="224685"/>
          </a:xfrm>
          <a:prstGeom prst="rect">
            <a:avLst/>
          </a:prstGeom>
        </p:spPr>
      </p:pic>
      <p:cxnSp>
        <p:nvCxnSpPr>
          <p:cNvPr id="23" name="Straight Connector 22"/>
          <p:cNvCxnSpPr/>
          <p:nvPr userDrawn="1"/>
        </p:nvCxnSpPr>
        <p:spPr>
          <a:xfrm>
            <a:off x="7302500" y="6444516"/>
            <a:ext cx="0" cy="297912"/>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22194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0" name="Rectangle 9"/>
          <p:cNvSpPr/>
          <p:nvPr userDrawn="1"/>
        </p:nvSpPr>
        <p:spPr>
          <a:xfrm>
            <a:off x="118287" y="168082"/>
            <a:ext cx="8915206" cy="6162868"/>
          </a:xfrm>
          <a:prstGeom prst="rect">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Channel_Circle2.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45006" y="3937000"/>
            <a:ext cx="3488327" cy="2393950"/>
          </a:xfrm>
          <a:prstGeom prst="rect">
            <a:avLst/>
          </a:prstGeom>
        </p:spPr>
      </p:pic>
      <p:sp>
        <p:nvSpPr>
          <p:cNvPr id="11" name="Slide Number Placeholder 13"/>
          <p:cNvSpPr>
            <a:spLocks noGrp="1"/>
          </p:cNvSpPr>
          <p:nvPr>
            <p:ph type="sldNum" sz="quarter" idx="10"/>
          </p:nvPr>
        </p:nvSpPr>
        <p:spPr>
          <a:xfrm>
            <a:off x="8629649" y="6461381"/>
            <a:ext cx="397175" cy="271873"/>
          </a:xfrm>
        </p:spPr>
        <p:txBody>
          <a:bodyPr/>
          <a:lstStyle/>
          <a:p>
            <a:fld id="{4DE7CD7D-E5D2-DC4D-B59D-4440639CB278}" type="slidenum">
              <a:rPr lang="en-US" smtClean="0"/>
              <a:t>‹#›</a:t>
            </a:fld>
            <a:endParaRPr lang="en-US"/>
          </a:p>
        </p:txBody>
      </p:sp>
      <p:pic>
        <p:nvPicPr>
          <p:cNvPr id="18" name="Picture 17" descr="Channel_CMYK_Horiz.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85050" y="6444517"/>
            <a:ext cx="1055482" cy="269687"/>
          </a:xfrm>
          <a:prstGeom prst="rect">
            <a:avLst/>
          </a:prstGeom>
        </p:spPr>
      </p:pic>
      <p:pic>
        <p:nvPicPr>
          <p:cNvPr id="8" name="Picture 7" descr="Footer.jpg"/>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0" y="0"/>
            <a:ext cx="9162288" cy="247650"/>
          </a:xfrm>
          <a:prstGeom prst="rect">
            <a:avLst/>
          </a:prstGeom>
        </p:spPr>
      </p:pic>
      <p:sp>
        <p:nvSpPr>
          <p:cNvPr id="16" name="Title 1"/>
          <p:cNvSpPr>
            <a:spLocks noGrp="1"/>
          </p:cNvSpPr>
          <p:nvPr>
            <p:ph type="title"/>
          </p:nvPr>
        </p:nvSpPr>
        <p:spPr>
          <a:xfrm>
            <a:off x="457200" y="492134"/>
            <a:ext cx="8229600" cy="1143000"/>
          </a:xfrm>
        </p:spPr>
        <p:txBody>
          <a:bodyPr/>
          <a:lstStyle>
            <a:lvl1pPr algn="ctr">
              <a:defRPr>
                <a:solidFill>
                  <a:srgbClr val="CF7A56"/>
                </a:solidFill>
              </a:defRPr>
            </a:lvl1pPr>
          </a:lstStyle>
          <a:p>
            <a:r>
              <a:rPr lang="en-US"/>
              <a:t>Click to edit Master title style</a:t>
            </a:r>
          </a:p>
        </p:txBody>
      </p:sp>
      <p:sp>
        <p:nvSpPr>
          <p:cNvPr id="14" name="Rectangle 13"/>
          <p:cNvSpPr/>
          <p:nvPr userDrawn="1"/>
        </p:nvSpPr>
        <p:spPr>
          <a:xfrm>
            <a:off x="0" y="243417"/>
            <a:ext cx="9162288" cy="44355"/>
          </a:xfrm>
          <a:prstGeom prst="rect">
            <a:avLst/>
          </a:prstGeom>
          <a:solidFill>
            <a:srgbClr val="AF6A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rgbClr val="49889B"/>
              </a:solidFill>
            </a:endParaRPr>
          </a:p>
        </p:txBody>
      </p:sp>
      <p:sp>
        <p:nvSpPr>
          <p:cNvPr id="15" name="Rectangle 14"/>
          <p:cNvSpPr/>
          <p:nvPr userDrawn="1"/>
        </p:nvSpPr>
        <p:spPr>
          <a:xfrm>
            <a:off x="0" y="283539"/>
            <a:ext cx="9162288" cy="44355"/>
          </a:xfrm>
          <a:prstGeom prst="rect">
            <a:avLst/>
          </a:prstGeom>
          <a:solidFill>
            <a:srgbClr val="CF7A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rgbClr val="49889B"/>
              </a:solidFill>
            </a:endParaRPr>
          </a:p>
        </p:txBody>
      </p:sp>
      <p:pic>
        <p:nvPicPr>
          <p:cNvPr id="12" name="Picture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92849" y="6484871"/>
            <a:ext cx="905689" cy="224685"/>
          </a:xfrm>
          <a:prstGeom prst="rect">
            <a:avLst/>
          </a:prstGeom>
        </p:spPr>
      </p:pic>
      <p:cxnSp>
        <p:nvCxnSpPr>
          <p:cNvPr id="19" name="Straight Connector 18"/>
          <p:cNvCxnSpPr/>
          <p:nvPr userDrawn="1"/>
        </p:nvCxnSpPr>
        <p:spPr>
          <a:xfrm>
            <a:off x="7302500" y="6444516"/>
            <a:ext cx="0" cy="297912"/>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11648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9" name="Rectangle 8"/>
          <p:cNvSpPr/>
          <p:nvPr userDrawn="1"/>
        </p:nvSpPr>
        <p:spPr>
          <a:xfrm>
            <a:off x="118287" y="168082"/>
            <a:ext cx="8915206" cy="6162868"/>
          </a:xfrm>
          <a:prstGeom prst="rect">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Channel_Circle2.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45006" y="3937000"/>
            <a:ext cx="3488327" cy="2393950"/>
          </a:xfrm>
          <a:prstGeom prst="rect">
            <a:avLst/>
          </a:prstGeom>
        </p:spPr>
      </p:pic>
      <p:sp>
        <p:nvSpPr>
          <p:cNvPr id="10" name="Slide Number Placeholder 13"/>
          <p:cNvSpPr>
            <a:spLocks noGrp="1"/>
          </p:cNvSpPr>
          <p:nvPr>
            <p:ph type="sldNum" sz="quarter" idx="10"/>
          </p:nvPr>
        </p:nvSpPr>
        <p:spPr>
          <a:xfrm>
            <a:off x="8629649" y="6461381"/>
            <a:ext cx="397175" cy="271873"/>
          </a:xfrm>
        </p:spPr>
        <p:txBody>
          <a:bodyPr/>
          <a:lstStyle/>
          <a:p>
            <a:fld id="{4DE7CD7D-E5D2-DC4D-B59D-4440639CB278}" type="slidenum">
              <a:rPr lang="en-US" smtClean="0"/>
              <a:t>‹#›</a:t>
            </a:fld>
            <a:endParaRPr lang="en-US"/>
          </a:p>
        </p:txBody>
      </p:sp>
      <p:pic>
        <p:nvPicPr>
          <p:cNvPr id="16" name="Picture 15" descr="Channel_CMYK_Horiz.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85050" y="6444517"/>
            <a:ext cx="1055482" cy="269687"/>
          </a:xfrm>
          <a:prstGeom prst="rect">
            <a:avLst/>
          </a:prstGeom>
        </p:spPr>
      </p:pic>
      <p:pic>
        <p:nvPicPr>
          <p:cNvPr id="6" name="Picture 5" descr="Footer.jpg"/>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0" y="0"/>
            <a:ext cx="9162288" cy="247650"/>
          </a:xfrm>
          <a:prstGeom prst="rect">
            <a:avLst/>
          </a:prstGeom>
        </p:spPr>
      </p:pic>
      <p:sp>
        <p:nvSpPr>
          <p:cNvPr id="13" name="Rectangle 12"/>
          <p:cNvSpPr/>
          <p:nvPr userDrawn="1"/>
        </p:nvSpPr>
        <p:spPr>
          <a:xfrm>
            <a:off x="0" y="243417"/>
            <a:ext cx="9162288" cy="44355"/>
          </a:xfrm>
          <a:prstGeom prst="rect">
            <a:avLst/>
          </a:prstGeom>
          <a:solidFill>
            <a:srgbClr val="AF6A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rgbClr val="49889B"/>
              </a:solidFill>
            </a:endParaRPr>
          </a:p>
        </p:txBody>
      </p:sp>
      <p:sp>
        <p:nvSpPr>
          <p:cNvPr id="14" name="Rectangle 13"/>
          <p:cNvSpPr/>
          <p:nvPr userDrawn="1"/>
        </p:nvSpPr>
        <p:spPr>
          <a:xfrm>
            <a:off x="0" y="283539"/>
            <a:ext cx="9162288" cy="44355"/>
          </a:xfrm>
          <a:prstGeom prst="rect">
            <a:avLst/>
          </a:prstGeom>
          <a:solidFill>
            <a:srgbClr val="CF7A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rgbClr val="49889B"/>
              </a:solidFill>
            </a:endParaRPr>
          </a:p>
        </p:txBody>
      </p:sp>
      <p:pic>
        <p:nvPicPr>
          <p:cNvPr id="12" name="Picture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92849" y="6484871"/>
            <a:ext cx="905689" cy="224685"/>
          </a:xfrm>
          <a:prstGeom prst="rect">
            <a:avLst/>
          </a:prstGeom>
        </p:spPr>
      </p:pic>
      <p:cxnSp>
        <p:nvCxnSpPr>
          <p:cNvPr id="17" name="Straight Connector 16"/>
          <p:cNvCxnSpPr/>
          <p:nvPr userDrawn="1"/>
        </p:nvCxnSpPr>
        <p:spPr>
          <a:xfrm>
            <a:off x="7302500" y="6444516"/>
            <a:ext cx="0" cy="297912"/>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03979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12" name="Rectangle 11"/>
          <p:cNvSpPr/>
          <p:nvPr userDrawn="1"/>
        </p:nvSpPr>
        <p:spPr>
          <a:xfrm>
            <a:off x="118287" y="168082"/>
            <a:ext cx="8915206" cy="6162868"/>
          </a:xfrm>
          <a:prstGeom prst="rect">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descr="Channel_Circle2.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45006" y="3937000"/>
            <a:ext cx="3488327" cy="2393950"/>
          </a:xfrm>
          <a:prstGeom prst="rect">
            <a:avLst/>
          </a:prstGeom>
        </p:spPr>
      </p:pic>
      <p:sp>
        <p:nvSpPr>
          <p:cNvPr id="13" name="Slide Number Placeholder 13"/>
          <p:cNvSpPr>
            <a:spLocks noGrp="1"/>
          </p:cNvSpPr>
          <p:nvPr>
            <p:ph type="sldNum" sz="quarter" idx="10"/>
          </p:nvPr>
        </p:nvSpPr>
        <p:spPr>
          <a:xfrm>
            <a:off x="8629649" y="6461381"/>
            <a:ext cx="397175" cy="271873"/>
          </a:xfrm>
        </p:spPr>
        <p:txBody>
          <a:bodyPr/>
          <a:lstStyle/>
          <a:p>
            <a:fld id="{4DE7CD7D-E5D2-DC4D-B59D-4440639CB278}" type="slidenum">
              <a:rPr lang="en-US" smtClean="0"/>
              <a:t>‹#›</a:t>
            </a:fld>
            <a:endParaRPr lang="en-US"/>
          </a:p>
        </p:txBody>
      </p:sp>
      <p:pic>
        <p:nvPicPr>
          <p:cNvPr id="18" name="Picture 17" descr="Channel_CMYK_Horiz.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85050" y="6444517"/>
            <a:ext cx="1055482" cy="269687"/>
          </a:xfrm>
          <a:prstGeom prst="rect">
            <a:avLst/>
          </a:prstGeom>
        </p:spPr>
      </p:pic>
      <p:sp>
        <p:nvSpPr>
          <p:cNvPr id="2" name="Title 1"/>
          <p:cNvSpPr>
            <a:spLocks noGrp="1"/>
          </p:cNvSpPr>
          <p:nvPr>
            <p:ph type="title"/>
          </p:nvPr>
        </p:nvSpPr>
        <p:spPr>
          <a:xfrm>
            <a:off x="457200" y="1132703"/>
            <a:ext cx="3008313" cy="1486156"/>
          </a:xfrm>
        </p:spPr>
        <p:txBody>
          <a:bodyPr anchor="t" anchorCtr="0">
            <a:noAutofit/>
          </a:bodyPr>
          <a:lstStyle>
            <a:lvl1pPr algn="l">
              <a:defRPr sz="3000" b="1">
                <a:solidFill>
                  <a:srgbClr val="CF7A56"/>
                </a:solidFill>
              </a:defRPr>
            </a:lvl1pPr>
          </a:lstStyle>
          <a:p>
            <a:r>
              <a:rPr lang="en-US"/>
              <a:t>Click to edit Master title style</a:t>
            </a:r>
          </a:p>
        </p:txBody>
      </p:sp>
      <p:sp>
        <p:nvSpPr>
          <p:cNvPr id="3" name="Content Placeholder 2"/>
          <p:cNvSpPr>
            <a:spLocks noGrp="1"/>
          </p:cNvSpPr>
          <p:nvPr>
            <p:ph idx="1"/>
          </p:nvPr>
        </p:nvSpPr>
        <p:spPr>
          <a:xfrm>
            <a:off x="3575050" y="1132703"/>
            <a:ext cx="5111750" cy="4937897"/>
          </a:xfrm>
        </p:spPr>
        <p:txBody>
          <a:bodyPr/>
          <a:lstStyle>
            <a:lvl1pPr>
              <a:defRPr sz="2400"/>
            </a:lvl1pPr>
            <a:lvl2pPr>
              <a:defRPr sz="2000"/>
            </a:lvl2pPr>
            <a:lvl3pPr>
              <a:defRPr sz="20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4742" y="2618859"/>
            <a:ext cx="3008313" cy="3451741"/>
          </a:xfrm>
        </p:spPr>
        <p:txBody>
          <a:bodyPr/>
          <a:lstStyle>
            <a:lvl1pPr marL="0" indent="0">
              <a:lnSpc>
                <a:spcPct val="1500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9" name="Picture 8" descr="Footer.jpg"/>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0" y="0"/>
            <a:ext cx="9162288" cy="247650"/>
          </a:xfrm>
          <a:prstGeom prst="rect">
            <a:avLst/>
          </a:prstGeom>
        </p:spPr>
      </p:pic>
      <p:sp>
        <p:nvSpPr>
          <p:cNvPr id="16" name="Rectangle 15"/>
          <p:cNvSpPr/>
          <p:nvPr userDrawn="1"/>
        </p:nvSpPr>
        <p:spPr>
          <a:xfrm>
            <a:off x="0" y="243417"/>
            <a:ext cx="9162288" cy="44355"/>
          </a:xfrm>
          <a:prstGeom prst="rect">
            <a:avLst/>
          </a:prstGeom>
          <a:solidFill>
            <a:srgbClr val="AF6A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rgbClr val="49889B"/>
              </a:solidFill>
            </a:endParaRPr>
          </a:p>
        </p:txBody>
      </p:sp>
      <p:sp>
        <p:nvSpPr>
          <p:cNvPr id="17" name="Rectangle 16"/>
          <p:cNvSpPr/>
          <p:nvPr userDrawn="1"/>
        </p:nvSpPr>
        <p:spPr>
          <a:xfrm>
            <a:off x="0" y="283539"/>
            <a:ext cx="9162288" cy="44355"/>
          </a:xfrm>
          <a:prstGeom prst="rect">
            <a:avLst/>
          </a:prstGeom>
          <a:solidFill>
            <a:srgbClr val="CF7A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rgbClr val="49889B"/>
              </a:solidFill>
            </a:endParaRPr>
          </a:p>
        </p:txBody>
      </p:sp>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92849" y="6484871"/>
            <a:ext cx="905689" cy="224685"/>
          </a:xfrm>
          <a:prstGeom prst="rect">
            <a:avLst/>
          </a:prstGeom>
        </p:spPr>
      </p:pic>
      <p:cxnSp>
        <p:nvCxnSpPr>
          <p:cNvPr id="20" name="Straight Connector 19"/>
          <p:cNvCxnSpPr/>
          <p:nvPr userDrawn="1"/>
        </p:nvCxnSpPr>
        <p:spPr>
          <a:xfrm>
            <a:off x="7302500" y="6444516"/>
            <a:ext cx="0" cy="297912"/>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81157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2" name="Rectangle 11"/>
          <p:cNvSpPr/>
          <p:nvPr userDrawn="1"/>
        </p:nvSpPr>
        <p:spPr>
          <a:xfrm>
            <a:off x="118287" y="168082"/>
            <a:ext cx="8915206" cy="6162868"/>
          </a:xfrm>
          <a:prstGeom prst="rect">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Channel_Circle2.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45006" y="3937000"/>
            <a:ext cx="3488327" cy="2393950"/>
          </a:xfrm>
          <a:prstGeom prst="rect">
            <a:avLst/>
          </a:prstGeom>
        </p:spPr>
      </p:pic>
      <p:sp>
        <p:nvSpPr>
          <p:cNvPr id="13" name="Slide Number Placeholder 13"/>
          <p:cNvSpPr>
            <a:spLocks noGrp="1"/>
          </p:cNvSpPr>
          <p:nvPr>
            <p:ph type="sldNum" sz="quarter" idx="10"/>
          </p:nvPr>
        </p:nvSpPr>
        <p:spPr>
          <a:xfrm>
            <a:off x="8629649" y="6461381"/>
            <a:ext cx="397175" cy="271873"/>
          </a:xfrm>
        </p:spPr>
        <p:txBody>
          <a:bodyPr/>
          <a:lstStyle/>
          <a:p>
            <a:fld id="{4DE7CD7D-E5D2-DC4D-B59D-4440639CB278}" type="slidenum">
              <a:rPr lang="en-US" smtClean="0"/>
              <a:t>‹#›</a:t>
            </a:fld>
            <a:endParaRPr lang="en-US"/>
          </a:p>
        </p:txBody>
      </p:sp>
      <p:pic>
        <p:nvPicPr>
          <p:cNvPr id="19" name="Picture 18" descr="Channel_CMYK_Horiz.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85050" y="6444517"/>
            <a:ext cx="1055482" cy="269687"/>
          </a:xfrm>
          <a:prstGeom prst="rect">
            <a:avLst/>
          </a:prstGeom>
        </p:spPr>
      </p:pic>
      <p:sp>
        <p:nvSpPr>
          <p:cNvPr id="2" name="Title 1"/>
          <p:cNvSpPr>
            <a:spLocks noGrp="1"/>
          </p:cNvSpPr>
          <p:nvPr>
            <p:ph type="title"/>
          </p:nvPr>
        </p:nvSpPr>
        <p:spPr>
          <a:xfrm>
            <a:off x="457200" y="5301620"/>
            <a:ext cx="8229600" cy="414338"/>
          </a:xfrm>
        </p:spPr>
        <p:txBody>
          <a:bodyPr anchor="ctr"/>
          <a:lstStyle>
            <a:lvl1pPr algn="ctr">
              <a:defRPr sz="2000" b="1"/>
            </a:lvl1pPr>
          </a:lstStyle>
          <a:p>
            <a:r>
              <a:rPr lang="en-US"/>
              <a:t>Click to edit Master title style</a:t>
            </a:r>
          </a:p>
        </p:txBody>
      </p:sp>
      <p:sp>
        <p:nvSpPr>
          <p:cNvPr id="3" name="Picture Placeholder 2"/>
          <p:cNvSpPr>
            <a:spLocks noGrp="1"/>
          </p:cNvSpPr>
          <p:nvPr>
            <p:ph type="pic" idx="1"/>
          </p:nvPr>
        </p:nvSpPr>
        <p:spPr>
          <a:xfrm>
            <a:off x="457200" y="659887"/>
            <a:ext cx="8229600" cy="4416308"/>
          </a:xfrm>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57200" y="5715958"/>
            <a:ext cx="8229600" cy="430842"/>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9" name="Picture 8" descr="Footer.jpg"/>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0" y="0"/>
            <a:ext cx="9162288" cy="247650"/>
          </a:xfrm>
          <a:prstGeom prst="rect">
            <a:avLst/>
          </a:prstGeom>
        </p:spPr>
      </p:pic>
      <p:sp>
        <p:nvSpPr>
          <p:cNvPr id="16" name="Rectangle 15"/>
          <p:cNvSpPr/>
          <p:nvPr userDrawn="1"/>
        </p:nvSpPr>
        <p:spPr>
          <a:xfrm>
            <a:off x="0" y="243417"/>
            <a:ext cx="9162288" cy="44355"/>
          </a:xfrm>
          <a:prstGeom prst="rect">
            <a:avLst/>
          </a:prstGeom>
          <a:solidFill>
            <a:srgbClr val="AF6A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rgbClr val="49889B"/>
              </a:solidFill>
            </a:endParaRPr>
          </a:p>
        </p:txBody>
      </p:sp>
      <p:sp>
        <p:nvSpPr>
          <p:cNvPr id="17" name="Rectangle 16"/>
          <p:cNvSpPr/>
          <p:nvPr userDrawn="1"/>
        </p:nvSpPr>
        <p:spPr>
          <a:xfrm>
            <a:off x="0" y="283539"/>
            <a:ext cx="9162288" cy="44355"/>
          </a:xfrm>
          <a:prstGeom prst="rect">
            <a:avLst/>
          </a:prstGeom>
          <a:solidFill>
            <a:srgbClr val="CF7A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rgbClr val="49889B"/>
              </a:solidFill>
            </a:endParaRPr>
          </a:p>
        </p:txBody>
      </p:sp>
      <p:pic>
        <p:nvPicPr>
          <p:cNvPr id="14" name="Picture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92849" y="6484871"/>
            <a:ext cx="905689" cy="224685"/>
          </a:xfrm>
          <a:prstGeom prst="rect">
            <a:avLst/>
          </a:prstGeom>
        </p:spPr>
      </p:pic>
      <p:cxnSp>
        <p:nvCxnSpPr>
          <p:cNvPr id="20" name="Straight Connector 19"/>
          <p:cNvCxnSpPr/>
          <p:nvPr userDrawn="1"/>
        </p:nvCxnSpPr>
        <p:spPr>
          <a:xfrm>
            <a:off x="7302500" y="6444516"/>
            <a:ext cx="0" cy="297912"/>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752533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2_Section Header">
    <p:bg>
      <p:bgRef idx="1001">
        <a:schemeClr val="bg1"/>
      </p:bgRef>
    </p:bg>
    <p:spTree>
      <p:nvGrpSpPr>
        <p:cNvPr id="1" name=""/>
        <p:cNvGrpSpPr/>
        <p:nvPr/>
      </p:nvGrpSpPr>
      <p:grpSpPr>
        <a:xfrm>
          <a:off x="0" y="0"/>
          <a:ext cx="0" cy="0"/>
          <a:chOff x="0" y="0"/>
          <a:chExt cx="0" cy="0"/>
        </a:xfrm>
      </p:grpSpPr>
      <p:sp>
        <p:nvSpPr>
          <p:cNvPr id="6" name="Rectangle 5"/>
          <p:cNvSpPr/>
          <p:nvPr userDrawn="1"/>
        </p:nvSpPr>
        <p:spPr>
          <a:xfrm>
            <a:off x="118287" y="106297"/>
            <a:ext cx="8915206" cy="6573968"/>
          </a:xfrm>
          <a:prstGeom prst="rect">
            <a:avLst/>
          </a:prstGeom>
          <a:solidFill>
            <a:srgbClr val="9AAE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2313" y="2097289"/>
            <a:ext cx="7772400" cy="1215018"/>
          </a:xfrm>
        </p:spPr>
        <p:txBody>
          <a:bodyPr anchor="t"/>
          <a:lstStyle>
            <a:lvl1pPr algn="l">
              <a:defRPr sz="4000" b="1" cap="none" baseline="0">
                <a:solidFill>
                  <a:schemeClr val="bg1"/>
                </a:solidFill>
                <a:latin typeface="+mj-lt"/>
              </a:defRPr>
            </a:lvl1pPr>
          </a:lstStyle>
          <a:p>
            <a:r>
              <a:rPr lang="en-US"/>
              <a:t>Divider Slide Title</a:t>
            </a:r>
            <a:br>
              <a:rPr lang="en-US"/>
            </a:br>
            <a:r>
              <a:rPr lang="en-US"/>
              <a:t>Second Line </a:t>
            </a:r>
          </a:p>
        </p:txBody>
      </p:sp>
      <p:sp>
        <p:nvSpPr>
          <p:cNvPr id="3" name="Text Placeholder 2"/>
          <p:cNvSpPr>
            <a:spLocks noGrp="1"/>
          </p:cNvSpPr>
          <p:nvPr>
            <p:ph type="body" idx="1" hasCustomPrompt="1"/>
          </p:nvPr>
        </p:nvSpPr>
        <p:spPr>
          <a:xfrm>
            <a:off x="722313" y="3356757"/>
            <a:ext cx="7772400" cy="408793"/>
          </a:xfrm>
        </p:spPr>
        <p:txBody>
          <a:bodyPr anchor="t"/>
          <a:lstStyle>
            <a:lvl1pPr marL="0" indent="0">
              <a:buNone/>
              <a:defRPr sz="2000" i="1">
                <a:solidFill>
                  <a:srgbClr val="1D3E3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Secondary Headline Goes Here</a:t>
            </a:r>
          </a:p>
        </p:txBody>
      </p:sp>
      <p:pic>
        <p:nvPicPr>
          <p:cNvPr id="4" name="Picture 3" descr="Footer.jp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6618225"/>
            <a:ext cx="9162288" cy="247650"/>
          </a:xfrm>
          <a:prstGeom prst="rect">
            <a:avLst/>
          </a:prstGeom>
        </p:spPr>
      </p:pic>
      <p:sp>
        <p:nvSpPr>
          <p:cNvPr id="8" name="Rectangle 7"/>
          <p:cNvSpPr/>
          <p:nvPr userDrawn="1"/>
        </p:nvSpPr>
        <p:spPr>
          <a:xfrm>
            <a:off x="0" y="6535097"/>
            <a:ext cx="9162288" cy="89993"/>
          </a:xfrm>
          <a:prstGeom prst="rect">
            <a:avLst/>
          </a:prstGeom>
          <a:solidFill>
            <a:srgbClr val="E9E9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pic>
        <p:nvPicPr>
          <p:cNvPr id="9" name="Picture 8" descr="Channel_Circle2.eps"/>
          <p:cNvPicPr>
            <a:picLocks noChangeAspect="1"/>
          </p:cNvPicPr>
          <p:nvPr userDrawn="1"/>
        </p:nvPicPr>
        <p:blipFill>
          <a:blip r:embed="rId3">
            <a:alphaModFix amt="10000"/>
            <a:extLst>
              <a:ext uri="{28A0092B-C50C-407E-A947-70E740481C1C}">
                <a14:useLocalDpi xmlns:a14="http://schemas.microsoft.com/office/drawing/2010/main" val="0"/>
              </a:ext>
            </a:extLst>
          </a:blip>
          <a:stretch>
            <a:fillRect/>
          </a:stretch>
        </p:blipFill>
        <p:spPr>
          <a:xfrm>
            <a:off x="5551356" y="4141725"/>
            <a:ext cx="3488327" cy="2393950"/>
          </a:xfrm>
          <a:prstGeom prst="rect">
            <a:avLst/>
          </a:prstGeom>
        </p:spPr>
      </p:pic>
    </p:spTree>
    <p:extLst>
      <p:ext uri="{BB962C8B-B14F-4D97-AF65-F5344CB8AC3E}">
        <p14:creationId xmlns:p14="http://schemas.microsoft.com/office/powerpoint/2010/main" val="228818136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able of Contents">
    <p:spTree>
      <p:nvGrpSpPr>
        <p:cNvPr id="1" name=""/>
        <p:cNvGrpSpPr/>
        <p:nvPr/>
      </p:nvGrpSpPr>
      <p:grpSpPr>
        <a:xfrm>
          <a:off x="0" y="0"/>
          <a:ext cx="0" cy="0"/>
          <a:chOff x="0" y="0"/>
          <a:chExt cx="0" cy="0"/>
        </a:xfrm>
      </p:grpSpPr>
      <p:sp>
        <p:nvSpPr>
          <p:cNvPr id="8" name="Rectangle 7"/>
          <p:cNvSpPr/>
          <p:nvPr userDrawn="1"/>
        </p:nvSpPr>
        <p:spPr>
          <a:xfrm>
            <a:off x="118287" y="168082"/>
            <a:ext cx="8915206" cy="6162868"/>
          </a:xfrm>
          <a:prstGeom prst="rect">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Footer.jp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62288" cy="247650"/>
          </a:xfrm>
          <a:prstGeom prst="rect">
            <a:avLst/>
          </a:prstGeom>
        </p:spPr>
      </p:pic>
      <p:sp>
        <p:nvSpPr>
          <p:cNvPr id="2" name="Title 1"/>
          <p:cNvSpPr>
            <a:spLocks noGrp="1"/>
          </p:cNvSpPr>
          <p:nvPr>
            <p:ph type="title"/>
          </p:nvPr>
        </p:nvSpPr>
        <p:spPr>
          <a:xfrm>
            <a:off x="457200" y="492134"/>
            <a:ext cx="8229600" cy="1143000"/>
          </a:xfrm>
        </p:spPr>
        <p:txBody>
          <a:bodyPr/>
          <a:lstStyle>
            <a:lvl1pPr>
              <a:defRPr>
                <a:solidFill>
                  <a:srgbClr val="49889B"/>
                </a:solidFill>
              </a:defRPr>
            </a:lvl1pPr>
          </a:lstStyle>
          <a:p>
            <a:r>
              <a:rPr lang="en-US"/>
              <a:t>Click to edit Master title style</a:t>
            </a:r>
          </a:p>
        </p:txBody>
      </p:sp>
      <p:sp>
        <p:nvSpPr>
          <p:cNvPr id="3" name="Content Placeholder 2"/>
          <p:cNvSpPr>
            <a:spLocks noGrp="1"/>
          </p:cNvSpPr>
          <p:nvPr>
            <p:ph idx="1"/>
          </p:nvPr>
        </p:nvSpPr>
        <p:spPr>
          <a:xfrm>
            <a:off x="457200" y="1817696"/>
            <a:ext cx="8229600" cy="4252904"/>
          </a:xfrm>
        </p:spPr>
        <p:txBody>
          <a:bodyPr/>
          <a:lstStyle>
            <a:lvl1pPr>
              <a:spcAft>
                <a:spcPts val="600"/>
              </a:spcAft>
              <a:defRPr sz="2400" b="1"/>
            </a:lvl1pPr>
            <a:lvl2pPr>
              <a:spcAft>
                <a:spcPts val="600"/>
              </a:spcAft>
              <a:defRPr sz="2000">
                <a:solidFill>
                  <a:srgbClr val="404040"/>
                </a:solidFill>
              </a:defRPr>
            </a:lvl2pPr>
            <a:lvl3pPr>
              <a:spcAft>
                <a:spcPts val="600"/>
              </a:spcAft>
              <a:defRPr sz="2000">
                <a:solidFill>
                  <a:srgbClr val="404040"/>
                </a:solidFill>
              </a:defRPr>
            </a:lvl3pPr>
            <a:lvl4pPr>
              <a:spcAft>
                <a:spcPts val="600"/>
              </a:spcAft>
              <a:defRPr sz="1600">
                <a:solidFill>
                  <a:srgbClr val="404040"/>
                </a:solidFill>
              </a:defRPr>
            </a:lvl4pPr>
            <a:lvl5pPr>
              <a:spcAft>
                <a:spcPts val="600"/>
              </a:spcAft>
              <a:defRPr sz="1600"/>
            </a:lvl5pPr>
          </a:lstStyle>
          <a:p>
            <a:pPr lvl="0"/>
            <a:r>
              <a:rPr lang="en-US"/>
              <a:t>Click to edit Master text styles</a:t>
            </a:r>
          </a:p>
        </p:txBody>
      </p:sp>
      <p:sp>
        <p:nvSpPr>
          <p:cNvPr id="14" name="Slide Number Placeholder 13"/>
          <p:cNvSpPr>
            <a:spLocks noGrp="1"/>
          </p:cNvSpPr>
          <p:nvPr>
            <p:ph type="sldNum" sz="quarter" idx="10"/>
          </p:nvPr>
        </p:nvSpPr>
        <p:spPr>
          <a:xfrm>
            <a:off x="8629649" y="6461381"/>
            <a:ext cx="397175" cy="271873"/>
          </a:xfrm>
        </p:spPr>
        <p:txBody>
          <a:bodyPr/>
          <a:lstStyle/>
          <a:p>
            <a:fld id="{4DE7CD7D-E5D2-DC4D-B59D-4440639CB278}" type="slidenum">
              <a:rPr lang="en-US" smtClean="0"/>
              <a:t>‹#›</a:t>
            </a:fld>
            <a:endParaRPr lang="en-US"/>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92849" y="6484871"/>
            <a:ext cx="905689" cy="224685"/>
          </a:xfrm>
          <a:prstGeom prst="rect">
            <a:avLst/>
          </a:prstGeom>
        </p:spPr>
      </p:pic>
      <p:pic>
        <p:nvPicPr>
          <p:cNvPr id="15" name="Picture 14" descr="Channel_CMYK_Horiz.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5050" y="6444517"/>
            <a:ext cx="1055482" cy="269687"/>
          </a:xfrm>
          <a:prstGeom prst="rect">
            <a:avLst/>
          </a:prstGeom>
        </p:spPr>
      </p:pic>
      <p:sp>
        <p:nvSpPr>
          <p:cNvPr id="12" name="Rectangle 11"/>
          <p:cNvSpPr/>
          <p:nvPr userDrawn="1"/>
        </p:nvSpPr>
        <p:spPr>
          <a:xfrm>
            <a:off x="0" y="246497"/>
            <a:ext cx="9162288" cy="27430"/>
          </a:xfrm>
          <a:prstGeom prst="rect">
            <a:avLst/>
          </a:prstGeom>
          <a:solidFill>
            <a:srgbClr val="9AAE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rgbClr val="49889B"/>
              </a:solidFill>
            </a:endParaRPr>
          </a:p>
        </p:txBody>
      </p:sp>
      <p:sp>
        <p:nvSpPr>
          <p:cNvPr id="13" name="Rectangle 12"/>
          <p:cNvSpPr/>
          <p:nvPr userDrawn="1"/>
        </p:nvSpPr>
        <p:spPr>
          <a:xfrm>
            <a:off x="0" y="274977"/>
            <a:ext cx="9162288" cy="27430"/>
          </a:xfrm>
          <a:prstGeom prst="rect">
            <a:avLst/>
          </a:prstGeom>
          <a:solidFill>
            <a:srgbClr val="CF7A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rgbClr val="49889B"/>
              </a:solidFill>
            </a:endParaRPr>
          </a:p>
        </p:txBody>
      </p:sp>
      <p:pic>
        <p:nvPicPr>
          <p:cNvPr id="11" name="Picture 10" descr="Channel_Circle2.eps"/>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45006" y="3937000"/>
            <a:ext cx="3488327" cy="2393950"/>
          </a:xfrm>
          <a:prstGeom prst="rect">
            <a:avLst/>
          </a:prstGeom>
        </p:spPr>
      </p:pic>
      <p:cxnSp>
        <p:nvCxnSpPr>
          <p:cNvPr id="6" name="Straight Connector 5"/>
          <p:cNvCxnSpPr/>
          <p:nvPr userDrawn="1"/>
        </p:nvCxnSpPr>
        <p:spPr>
          <a:xfrm>
            <a:off x="7302500" y="6444516"/>
            <a:ext cx="0" cy="297912"/>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77545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Rectangle 11"/>
          <p:cNvSpPr/>
          <p:nvPr userDrawn="1"/>
        </p:nvSpPr>
        <p:spPr>
          <a:xfrm>
            <a:off x="118287" y="168082"/>
            <a:ext cx="8915206" cy="6162868"/>
          </a:xfrm>
          <a:prstGeom prst="rect">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Channel_Circle2.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45006" y="3937000"/>
            <a:ext cx="3488327" cy="2393950"/>
          </a:xfrm>
          <a:prstGeom prst="rect">
            <a:avLst/>
          </a:prstGeom>
        </p:spPr>
      </p:pic>
      <p:sp>
        <p:nvSpPr>
          <p:cNvPr id="13" name="Slide Number Placeholder 13"/>
          <p:cNvSpPr>
            <a:spLocks noGrp="1"/>
          </p:cNvSpPr>
          <p:nvPr>
            <p:ph type="sldNum" sz="quarter" idx="10"/>
          </p:nvPr>
        </p:nvSpPr>
        <p:spPr>
          <a:xfrm>
            <a:off x="8629649" y="6461381"/>
            <a:ext cx="397175" cy="271873"/>
          </a:xfrm>
        </p:spPr>
        <p:txBody>
          <a:bodyPr/>
          <a:lstStyle/>
          <a:p>
            <a:fld id="{4DE7CD7D-E5D2-DC4D-B59D-4440639CB278}" type="slidenum">
              <a:rPr lang="en-US" smtClean="0"/>
              <a:t>‹#›</a:t>
            </a:fld>
            <a:endParaRPr lang="en-US"/>
          </a:p>
        </p:txBody>
      </p:sp>
      <p:pic>
        <p:nvPicPr>
          <p:cNvPr id="19" name="Picture 18" descr="Channel_CMYK_Horiz.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85050" y="6444517"/>
            <a:ext cx="1055482" cy="269687"/>
          </a:xfrm>
          <a:prstGeom prst="rect">
            <a:avLst/>
          </a:prstGeom>
        </p:spPr>
      </p:pic>
      <p:pic>
        <p:nvPicPr>
          <p:cNvPr id="10" name="Picture 9" descr="Footer.jpg"/>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0" y="0"/>
            <a:ext cx="9162288" cy="247650"/>
          </a:xfrm>
          <a:prstGeom prst="rect">
            <a:avLst/>
          </a:prstGeom>
        </p:spPr>
      </p:pic>
      <p:sp>
        <p:nvSpPr>
          <p:cNvPr id="2" name="Title 1"/>
          <p:cNvSpPr>
            <a:spLocks noGrp="1"/>
          </p:cNvSpPr>
          <p:nvPr>
            <p:ph type="title"/>
          </p:nvPr>
        </p:nvSpPr>
        <p:spPr>
          <a:xfrm>
            <a:off x="457200" y="492134"/>
            <a:ext cx="8229600" cy="1143000"/>
          </a:xfrm>
        </p:spPr>
        <p:txBody>
          <a:bodyPr/>
          <a:lstStyle>
            <a:lvl1pPr>
              <a:defRPr>
                <a:solidFill>
                  <a:srgbClr val="9AAE76"/>
                </a:solidFill>
              </a:defRPr>
            </a:lvl1pPr>
          </a:lstStyle>
          <a:p>
            <a:r>
              <a:rPr lang="en-US"/>
              <a:t>Click to edit Master title style</a:t>
            </a:r>
          </a:p>
        </p:txBody>
      </p:sp>
      <p:sp>
        <p:nvSpPr>
          <p:cNvPr id="3" name="Content Placeholder 2"/>
          <p:cNvSpPr>
            <a:spLocks noGrp="1"/>
          </p:cNvSpPr>
          <p:nvPr>
            <p:ph idx="1"/>
          </p:nvPr>
        </p:nvSpPr>
        <p:spPr>
          <a:xfrm>
            <a:off x="457200" y="1817697"/>
            <a:ext cx="8229600" cy="4252904"/>
          </a:xfrm>
        </p:spPr>
        <p:txBody>
          <a:bodyPr/>
          <a:lstStyle>
            <a:lvl1pPr>
              <a:spcAft>
                <a:spcPts val="600"/>
              </a:spcAft>
              <a:defRPr sz="2400"/>
            </a:lvl1pPr>
            <a:lvl2pPr>
              <a:spcAft>
                <a:spcPts val="600"/>
              </a:spcAft>
              <a:defRPr sz="2000">
                <a:solidFill>
                  <a:srgbClr val="404040"/>
                </a:solidFill>
              </a:defRPr>
            </a:lvl2pPr>
            <a:lvl3pPr>
              <a:spcAft>
                <a:spcPts val="600"/>
              </a:spcAft>
              <a:defRPr sz="2000">
                <a:solidFill>
                  <a:srgbClr val="404040"/>
                </a:solidFill>
              </a:defRPr>
            </a:lvl3pPr>
            <a:lvl4pPr>
              <a:spcAft>
                <a:spcPts val="600"/>
              </a:spcAft>
              <a:defRPr sz="1600">
                <a:solidFill>
                  <a:srgbClr val="404040"/>
                </a:solidFill>
              </a:defRPr>
            </a:lvl4pPr>
            <a:lvl5pPr>
              <a:spcAft>
                <a:spcPts val="6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p:cNvSpPr/>
          <p:nvPr userDrawn="1"/>
        </p:nvSpPr>
        <p:spPr>
          <a:xfrm>
            <a:off x="0" y="243417"/>
            <a:ext cx="9162288" cy="44355"/>
          </a:xfrm>
          <a:prstGeom prst="rect">
            <a:avLst/>
          </a:prstGeom>
          <a:solidFill>
            <a:srgbClr val="7285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rgbClr val="49889B"/>
              </a:solidFill>
            </a:endParaRPr>
          </a:p>
        </p:txBody>
      </p:sp>
      <p:sp>
        <p:nvSpPr>
          <p:cNvPr id="17" name="Rectangle 16"/>
          <p:cNvSpPr/>
          <p:nvPr userDrawn="1"/>
        </p:nvSpPr>
        <p:spPr>
          <a:xfrm>
            <a:off x="0" y="283539"/>
            <a:ext cx="9162288" cy="44355"/>
          </a:xfrm>
          <a:prstGeom prst="rect">
            <a:avLst/>
          </a:prstGeom>
          <a:solidFill>
            <a:srgbClr val="9AAE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rgbClr val="49889B"/>
              </a:solidFill>
            </a:endParaRPr>
          </a:p>
        </p:txBody>
      </p:sp>
      <p:pic>
        <p:nvPicPr>
          <p:cNvPr id="14" name="Picture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92849" y="6484871"/>
            <a:ext cx="905689" cy="224685"/>
          </a:xfrm>
          <a:prstGeom prst="rect">
            <a:avLst/>
          </a:prstGeom>
        </p:spPr>
      </p:pic>
      <p:cxnSp>
        <p:nvCxnSpPr>
          <p:cNvPr id="20" name="Straight Connector 19"/>
          <p:cNvCxnSpPr/>
          <p:nvPr userDrawn="1"/>
        </p:nvCxnSpPr>
        <p:spPr>
          <a:xfrm>
            <a:off x="7302500" y="6444516"/>
            <a:ext cx="0" cy="297912"/>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91355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0" name="Rectangle 9"/>
          <p:cNvSpPr/>
          <p:nvPr userDrawn="1"/>
        </p:nvSpPr>
        <p:spPr>
          <a:xfrm>
            <a:off x="118287" y="168082"/>
            <a:ext cx="8915206" cy="6162868"/>
          </a:xfrm>
          <a:prstGeom prst="rect">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descr="Channel_Circle2.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45006" y="3937000"/>
            <a:ext cx="3488327" cy="2393950"/>
          </a:xfrm>
          <a:prstGeom prst="rect">
            <a:avLst/>
          </a:prstGeom>
        </p:spPr>
      </p:pic>
      <p:sp>
        <p:nvSpPr>
          <p:cNvPr id="11" name="Slide Number Placeholder 13"/>
          <p:cNvSpPr>
            <a:spLocks noGrp="1"/>
          </p:cNvSpPr>
          <p:nvPr>
            <p:ph type="sldNum" sz="quarter" idx="10"/>
          </p:nvPr>
        </p:nvSpPr>
        <p:spPr>
          <a:xfrm>
            <a:off x="8629649" y="6461381"/>
            <a:ext cx="397175" cy="271873"/>
          </a:xfrm>
        </p:spPr>
        <p:txBody>
          <a:bodyPr/>
          <a:lstStyle/>
          <a:p>
            <a:fld id="{4DE7CD7D-E5D2-DC4D-B59D-4440639CB278}" type="slidenum">
              <a:rPr lang="en-US" smtClean="0"/>
              <a:t>‹#›</a:t>
            </a:fld>
            <a:endParaRPr lang="en-US"/>
          </a:p>
        </p:txBody>
      </p:sp>
      <p:pic>
        <p:nvPicPr>
          <p:cNvPr id="14" name="Picture 13" descr="Channel_CMYK_Horiz.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85050" y="6444517"/>
            <a:ext cx="1055482" cy="269687"/>
          </a:xfrm>
          <a:prstGeom prst="rect">
            <a:avLst/>
          </a:prstGeom>
        </p:spPr>
      </p:pic>
      <p:sp>
        <p:nvSpPr>
          <p:cNvPr id="3" name="Content Placeholder 2"/>
          <p:cNvSpPr>
            <a:spLocks noGrp="1"/>
          </p:cNvSpPr>
          <p:nvPr>
            <p:ph sz="half" idx="1"/>
          </p:nvPr>
        </p:nvSpPr>
        <p:spPr>
          <a:xfrm>
            <a:off x="457200" y="1818075"/>
            <a:ext cx="4038600" cy="4252525"/>
          </a:xfrm>
        </p:spPr>
        <p:txBody>
          <a:bodyPr/>
          <a:lstStyle>
            <a:lvl1pPr>
              <a:spcAft>
                <a:spcPts val="600"/>
              </a:spcAft>
              <a:defRPr sz="2400"/>
            </a:lvl1pPr>
            <a:lvl2pPr>
              <a:spcAft>
                <a:spcPts val="600"/>
              </a:spcAft>
              <a:defRPr sz="2000"/>
            </a:lvl2pPr>
            <a:lvl3pPr>
              <a:spcAft>
                <a:spcPts val="600"/>
              </a:spcAft>
              <a:defRPr sz="2000"/>
            </a:lvl3pPr>
            <a:lvl4pPr>
              <a:spcAft>
                <a:spcPts val="600"/>
              </a:spcAft>
              <a:defRPr sz="1600"/>
            </a:lvl4pPr>
            <a:lvl5pPr>
              <a:spcAft>
                <a:spcPts val="600"/>
              </a:spcAft>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18075"/>
            <a:ext cx="4038600" cy="4252525"/>
          </a:xfrm>
        </p:spPr>
        <p:txBody>
          <a:bodyPr/>
          <a:lstStyle>
            <a:lvl1pPr>
              <a:spcAft>
                <a:spcPts val="600"/>
              </a:spcAft>
              <a:defRPr sz="2400"/>
            </a:lvl1pPr>
            <a:lvl2pPr>
              <a:spcAft>
                <a:spcPts val="600"/>
              </a:spcAft>
              <a:defRPr sz="2000"/>
            </a:lvl2pPr>
            <a:lvl3pPr>
              <a:spcAft>
                <a:spcPts val="600"/>
              </a:spcAft>
              <a:defRPr sz="2000"/>
            </a:lvl3pPr>
            <a:lvl4pPr>
              <a:spcAft>
                <a:spcPts val="600"/>
              </a:spcAft>
              <a:defRPr sz="1600"/>
            </a:lvl4pPr>
            <a:lvl5pPr>
              <a:spcAft>
                <a:spcPts val="600"/>
              </a:spcAft>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Footer.jpg"/>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0" y="0"/>
            <a:ext cx="9162288" cy="247650"/>
          </a:xfrm>
          <a:prstGeom prst="rect">
            <a:avLst/>
          </a:prstGeom>
        </p:spPr>
      </p:pic>
      <p:sp>
        <p:nvSpPr>
          <p:cNvPr id="18" name="Title 1"/>
          <p:cNvSpPr>
            <a:spLocks noGrp="1"/>
          </p:cNvSpPr>
          <p:nvPr>
            <p:ph type="title"/>
          </p:nvPr>
        </p:nvSpPr>
        <p:spPr>
          <a:xfrm>
            <a:off x="457200" y="492134"/>
            <a:ext cx="8229600" cy="1143000"/>
          </a:xfrm>
        </p:spPr>
        <p:txBody>
          <a:bodyPr/>
          <a:lstStyle>
            <a:lvl1pPr>
              <a:defRPr>
                <a:solidFill>
                  <a:srgbClr val="9AAE76"/>
                </a:solidFill>
              </a:defRPr>
            </a:lvl1pPr>
          </a:lstStyle>
          <a:p>
            <a:r>
              <a:rPr lang="en-US"/>
              <a:t>Click to edit Master title style</a:t>
            </a:r>
          </a:p>
        </p:txBody>
      </p:sp>
      <p:sp>
        <p:nvSpPr>
          <p:cNvPr id="16" name="Rectangle 15"/>
          <p:cNvSpPr/>
          <p:nvPr userDrawn="1"/>
        </p:nvSpPr>
        <p:spPr>
          <a:xfrm>
            <a:off x="0" y="243417"/>
            <a:ext cx="9162288" cy="44355"/>
          </a:xfrm>
          <a:prstGeom prst="rect">
            <a:avLst/>
          </a:prstGeom>
          <a:solidFill>
            <a:srgbClr val="7285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rgbClr val="49889B"/>
              </a:solidFill>
            </a:endParaRPr>
          </a:p>
        </p:txBody>
      </p:sp>
      <p:sp>
        <p:nvSpPr>
          <p:cNvPr id="17" name="Rectangle 16"/>
          <p:cNvSpPr/>
          <p:nvPr userDrawn="1"/>
        </p:nvSpPr>
        <p:spPr>
          <a:xfrm>
            <a:off x="0" y="283539"/>
            <a:ext cx="9162288" cy="44355"/>
          </a:xfrm>
          <a:prstGeom prst="rect">
            <a:avLst/>
          </a:prstGeom>
          <a:solidFill>
            <a:srgbClr val="9AAE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rgbClr val="49889B"/>
              </a:solidFill>
            </a:endParaRPr>
          </a:p>
        </p:txBody>
      </p:sp>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92849" y="6484871"/>
            <a:ext cx="905689" cy="224685"/>
          </a:xfrm>
          <a:prstGeom prst="rect">
            <a:avLst/>
          </a:prstGeom>
        </p:spPr>
      </p:pic>
      <p:cxnSp>
        <p:nvCxnSpPr>
          <p:cNvPr id="20" name="Straight Connector 19"/>
          <p:cNvCxnSpPr/>
          <p:nvPr userDrawn="1"/>
        </p:nvCxnSpPr>
        <p:spPr>
          <a:xfrm>
            <a:off x="7302500" y="6444516"/>
            <a:ext cx="0" cy="297912"/>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46571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14" name="Rectangle 13"/>
          <p:cNvSpPr/>
          <p:nvPr userDrawn="1"/>
        </p:nvSpPr>
        <p:spPr>
          <a:xfrm>
            <a:off x="118287" y="168082"/>
            <a:ext cx="8915206" cy="6162868"/>
          </a:xfrm>
          <a:prstGeom prst="rect">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descr="Channel_Circle2.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45006" y="3937000"/>
            <a:ext cx="3488327" cy="2393950"/>
          </a:xfrm>
          <a:prstGeom prst="rect">
            <a:avLst/>
          </a:prstGeom>
        </p:spPr>
      </p:pic>
      <p:sp>
        <p:nvSpPr>
          <p:cNvPr id="15" name="Slide Number Placeholder 13"/>
          <p:cNvSpPr>
            <a:spLocks noGrp="1"/>
          </p:cNvSpPr>
          <p:nvPr>
            <p:ph type="sldNum" sz="quarter" idx="10"/>
          </p:nvPr>
        </p:nvSpPr>
        <p:spPr>
          <a:xfrm>
            <a:off x="8629649" y="6461381"/>
            <a:ext cx="397175" cy="271873"/>
          </a:xfrm>
        </p:spPr>
        <p:txBody>
          <a:bodyPr/>
          <a:lstStyle/>
          <a:p>
            <a:fld id="{4DE7CD7D-E5D2-DC4D-B59D-4440639CB278}" type="slidenum">
              <a:rPr lang="en-US" smtClean="0"/>
              <a:t>‹#›</a:t>
            </a:fld>
            <a:endParaRPr lang="en-US"/>
          </a:p>
        </p:txBody>
      </p:sp>
      <p:pic>
        <p:nvPicPr>
          <p:cNvPr id="20" name="Picture 19" descr="Channel_CMYK_Horiz.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85050" y="6444517"/>
            <a:ext cx="1055482" cy="269687"/>
          </a:xfrm>
          <a:prstGeom prst="rect">
            <a:avLst/>
          </a:prstGeom>
        </p:spPr>
      </p:pic>
      <p:sp>
        <p:nvSpPr>
          <p:cNvPr id="3" name="Text Placeholder 2"/>
          <p:cNvSpPr>
            <a:spLocks noGrp="1"/>
          </p:cNvSpPr>
          <p:nvPr>
            <p:ph type="body" idx="1"/>
          </p:nvPr>
        </p:nvSpPr>
        <p:spPr>
          <a:xfrm>
            <a:off x="457200" y="1821463"/>
            <a:ext cx="4040188" cy="639762"/>
          </a:xfrm>
        </p:spPr>
        <p:txBody>
          <a:bodyPr anchor="b"/>
          <a:lstStyle>
            <a:lvl1pPr marL="0" indent="0">
              <a:buNone/>
              <a:defRPr sz="2400" b="1">
                <a:solidFill>
                  <a:srgbClr val="9AAE7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61225"/>
            <a:ext cx="4040188" cy="3609375"/>
          </a:xfrm>
        </p:spPr>
        <p:txBody>
          <a:bodyPr/>
          <a:lstStyle>
            <a:lvl1pPr>
              <a:spcAft>
                <a:spcPts val="600"/>
              </a:spcAft>
              <a:defRPr sz="2400"/>
            </a:lvl1pPr>
            <a:lvl2pPr>
              <a:spcAft>
                <a:spcPts val="600"/>
              </a:spcAft>
              <a:defRPr sz="2000"/>
            </a:lvl2pPr>
            <a:lvl3pPr>
              <a:spcAft>
                <a:spcPts val="600"/>
              </a:spcAft>
              <a:defRPr sz="2000"/>
            </a:lvl3pPr>
            <a:lvl4pPr>
              <a:spcAft>
                <a:spcPts val="600"/>
              </a:spcAft>
              <a:defRPr sz="1600"/>
            </a:lvl4pPr>
            <a:lvl5pPr>
              <a:spcAft>
                <a:spcPts val="600"/>
              </a:spcAft>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815238"/>
            <a:ext cx="4041775" cy="639762"/>
          </a:xfrm>
        </p:spPr>
        <p:txBody>
          <a:bodyPr anchor="b"/>
          <a:lstStyle>
            <a:lvl1pPr marL="0" indent="0">
              <a:buNone/>
              <a:defRPr sz="2400" b="1">
                <a:solidFill>
                  <a:srgbClr val="9AAE7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55000"/>
            <a:ext cx="4041775" cy="3609375"/>
          </a:xfrm>
        </p:spPr>
        <p:txBody>
          <a:bodyPr/>
          <a:lstStyle>
            <a:lvl1pPr>
              <a:spcAft>
                <a:spcPts val="600"/>
              </a:spcAft>
              <a:defRPr sz="2400"/>
            </a:lvl1pPr>
            <a:lvl2pPr>
              <a:spcAft>
                <a:spcPts val="600"/>
              </a:spcAft>
              <a:defRPr sz="2000"/>
            </a:lvl2pPr>
            <a:lvl3pPr>
              <a:spcAft>
                <a:spcPts val="600"/>
              </a:spcAft>
              <a:defRPr sz="2000"/>
            </a:lvl3pPr>
            <a:lvl4pPr>
              <a:spcAft>
                <a:spcPts val="600"/>
              </a:spcAft>
              <a:defRPr sz="1600"/>
            </a:lvl4pPr>
            <a:lvl5pPr>
              <a:spcAft>
                <a:spcPts val="600"/>
              </a:spcAft>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descr="Footer.jpg"/>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0" y="0"/>
            <a:ext cx="9162288" cy="247650"/>
          </a:xfrm>
          <a:prstGeom prst="rect">
            <a:avLst/>
          </a:prstGeom>
        </p:spPr>
      </p:pic>
      <p:sp>
        <p:nvSpPr>
          <p:cNvPr id="21" name="Title 1"/>
          <p:cNvSpPr>
            <a:spLocks noGrp="1"/>
          </p:cNvSpPr>
          <p:nvPr>
            <p:ph type="title"/>
          </p:nvPr>
        </p:nvSpPr>
        <p:spPr>
          <a:xfrm>
            <a:off x="457200" y="492134"/>
            <a:ext cx="8229600" cy="1143000"/>
          </a:xfrm>
        </p:spPr>
        <p:txBody>
          <a:bodyPr/>
          <a:lstStyle>
            <a:lvl1pPr>
              <a:defRPr>
                <a:solidFill>
                  <a:srgbClr val="9AAE76"/>
                </a:solidFill>
              </a:defRPr>
            </a:lvl1pPr>
          </a:lstStyle>
          <a:p>
            <a:r>
              <a:rPr lang="en-US"/>
              <a:t>Click to edit Master title style</a:t>
            </a:r>
          </a:p>
        </p:txBody>
      </p:sp>
      <p:sp>
        <p:nvSpPr>
          <p:cNvPr id="18" name="Rectangle 17"/>
          <p:cNvSpPr/>
          <p:nvPr userDrawn="1"/>
        </p:nvSpPr>
        <p:spPr>
          <a:xfrm>
            <a:off x="0" y="243417"/>
            <a:ext cx="9162288" cy="44355"/>
          </a:xfrm>
          <a:prstGeom prst="rect">
            <a:avLst/>
          </a:prstGeom>
          <a:solidFill>
            <a:srgbClr val="7285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rgbClr val="49889B"/>
              </a:solidFill>
            </a:endParaRPr>
          </a:p>
        </p:txBody>
      </p:sp>
      <p:sp>
        <p:nvSpPr>
          <p:cNvPr id="19" name="Rectangle 18"/>
          <p:cNvSpPr/>
          <p:nvPr userDrawn="1"/>
        </p:nvSpPr>
        <p:spPr>
          <a:xfrm>
            <a:off x="0" y="283539"/>
            <a:ext cx="9162288" cy="44355"/>
          </a:xfrm>
          <a:prstGeom prst="rect">
            <a:avLst/>
          </a:prstGeom>
          <a:solidFill>
            <a:srgbClr val="9AAE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rgbClr val="49889B"/>
              </a:solidFill>
            </a:endParaRPr>
          </a:p>
        </p:txBody>
      </p:sp>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92849" y="6484871"/>
            <a:ext cx="905689" cy="224685"/>
          </a:xfrm>
          <a:prstGeom prst="rect">
            <a:avLst/>
          </a:prstGeom>
        </p:spPr>
      </p:pic>
      <p:cxnSp>
        <p:nvCxnSpPr>
          <p:cNvPr id="23" name="Straight Connector 22"/>
          <p:cNvCxnSpPr/>
          <p:nvPr userDrawn="1"/>
        </p:nvCxnSpPr>
        <p:spPr>
          <a:xfrm>
            <a:off x="7302500" y="6444516"/>
            <a:ext cx="0" cy="297912"/>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60037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0" name="Rectangle 9"/>
          <p:cNvSpPr/>
          <p:nvPr userDrawn="1"/>
        </p:nvSpPr>
        <p:spPr>
          <a:xfrm>
            <a:off x="118287" y="168082"/>
            <a:ext cx="8915206" cy="6162868"/>
          </a:xfrm>
          <a:prstGeom prst="rect">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Channel_Circle2.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45006" y="3937000"/>
            <a:ext cx="3488327" cy="2393950"/>
          </a:xfrm>
          <a:prstGeom prst="rect">
            <a:avLst/>
          </a:prstGeom>
        </p:spPr>
      </p:pic>
      <p:sp>
        <p:nvSpPr>
          <p:cNvPr id="11" name="Slide Number Placeholder 13"/>
          <p:cNvSpPr>
            <a:spLocks noGrp="1"/>
          </p:cNvSpPr>
          <p:nvPr>
            <p:ph type="sldNum" sz="quarter" idx="10"/>
          </p:nvPr>
        </p:nvSpPr>
        <p:spPr>
          <a:xfrm>
            <a:off x="8629649" y="6461381"/>
            <a:ext cx="397175" cy="271873"/>
          </a:xfrm>
        </p:spPr>
        <p:txBody>
          <a:bodyPr/>
          <a:lstStyle/>
          <a:p>
            <a:fld id="{4DE7CD7D-E5D2-DC4D-B59D-4440639CB278}" type="slidenum">
              <a:rPr lang="en-US" smtClean="0"/>
              <a:t>‹#›</a:t>
            </a:fld>
            <a:endParaRPr lang="en-US"/>
          </a:p>
        </p:txBody>
      </p:sp>
      <p:pic>
        <p:nvPicPr>
          <p:cNvPr id="18" name="Picture 17" descr="Channel_CMYK_Horiz.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85050" y="6444517"/>
            <a:ext cx="1055482" cy="269687"/>
          </a:xfrm>
          <a:prstGeom prst="rect">
            <a:avLst/>
          </a:prstGeom>
        </p:spPr>
      </p:pic>
      <p:pic>
        <p:nvPicPr>
          <p:cNvPr id="8" name="Picture 7" descr="Footer.jpg"/>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0" y="0"/>
            <a:ext cx="9162288" cy="247650"/>
          </a:xfrm>
          <a:prstGeom prst="rect">
            <a:avLst/>
          </a:prstGeom>
        </p:spPr>
      </p:pic>
      <p:sp>
        <p:nvSpPr>
          <p:cNvPr id="16" name="Title 1"/>
          <p:cNvSpPr>
            <a:spLocks noGrp="1"/>
          </p:cNvSpPr>
          <p:nvPr>
            <p:ph type="title"/>
          </p:nvPr>
        </p:nvSpPr>
        <p:spPr>
          <a:xfrm>
            <a:off x="457200" y="492134"/>
            <a:ext cx="8229600" cy="1143000"/>
          </a:xfrm>
        </p:spPr>
        <p:txBody>
          <a:bodyPr/>
          <a:lstStyle>
            <a:lvl1pPr algn="ctr">
              <a:defRPr>
                <a:solidFill>
                  <a:srgbClr val="9AAE76"/>
                </a:solidFill>
              </a:defRPr>
            </a:lvl1pPr>
          </a:lstStyle>
          <a:p>
            <a:r>
              <a:rPr lang="en-US"/>
              <a:t>Click to edit Master title style</a:t>
            </a:r>
          </a:p>
        </p:txBody>
      </p:sp>
      <p:sp>
        <p:nvSpPr>
          <p:cNvPr id="14" name="Rectangle 13"/>
          <p:cNvSpPr/>
          <p:nvPr userDrawn="1"/>
        </p:nvSpPr>
        <p:spPr>
          <a:xfrm>
            <a:off x="0" y="243417"/>
            <a:ext cx="9162288" cy="44355"/>
          </a:xfrm>
          <a:prstGeom prst="rect">
            <a:avLst/>
          </a:prstGeom>
          <a:solidFill>
            <a:srgbClr val="7285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rgbClr val="49889B"/>
              </a:solidFill>
            </a:endParaRPr>
          </a:p>
        </p:txBody>
      </p:sp>
      <p:sp>
        <p:nvSpPr>
          <p:cNvPr id="15" name="Rectangle 14"/>
          <p:cNvSpPr/>
          <p:nvPr userDrawn="1"/>
        </p:nvSpPr>
        <p:spPr>
          <a:xfrm>
            <a:off x="0" y="283539"/>
            <a:ext cx="9162288" cy="44355"/>
          </a:xfrm>
          <a:prstGeom prst="rect">
            <a:avLst/>
          </a:prstGeom>
          <a:solidFill>
            <a:srgbClr val="9AAE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rgbClr val="49889B"/>
              </a:solidFill>
            </a:endParaRPr>
          </a:p>
        </p:txBody>
      </p:sp>
      <p:pic>
        <p:nvPicPr>
          <p:cNvPr id="12" name="Picture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92849" y="6484871"/>
            <a:ext cx="905689" cy="224685"/>
          </a:xfrm>
          <a:prstGeom prst="rect">
            <a:avLst/>
          </a:prstGeom>
        </p:spPr>
      </p:pic>
      <p:cxnSp>
        <p:nvCxnSpPr>
          <p:cNvPr id="19" name="Straight Connector 18"/>
          <p:cNvCxnSpPr/>
          <p:nvPr userDrawn="1"/>
        </p:nvCxnSpPr>
        <p:spPr>
          <a:xfrm>
            <a:off x="7302500" y="6444516"/>
            <a:ext cx="0" cy="297912"/>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18637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9" name="Rectangle 8"/>
          <p:cNvSpPr/>
          <p:nvPr userDrawn="1"/>
        </p:nvSpPr>
        <p:spPr>
          <a:xfrm>
            <a:off x="118287" y="168082"/>
            <a:ext cx="8915206" cy="6162868"/>
          </a:xfrm>
          <a:prstGeom prst="rect">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Channel_Circle2.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45006" y="3937000"/>
            <a:ext cx="3488327" cy="2393950"/>
          </a:xfrm>
          <a:prstGeom prst="rect">
            <a:avLst/>
          </a:prstGeom>
        </p:spPr>
      </p:pic>
      <p:sp>
        <p:nvSpPr>
          <p:cNvPr id="10" name="Slide Number Placeholder 13"/>
          <p:cNvSpPr>
            <a:spLocks noGrp="1"/>
          </p:cNvSpPr>
          <p:nvPr>
            <p:ph type="sldNum" sz="quarter" idx="10"/>
          </p:nvPr>
        </p:nvSpPr>
        <p:spPr>
          <a:xfrm>
            <a:off x="8629649" y="6461381"/>
            <a:ext cx="397175" cy="271873"/>
          </a:xfrm>
        </p:spPr>
        <p:txBody>
          <a:bodyPr/>
          <a:lstStyle/>
          <a:p>
            <a:fld id="{4DE7CD7D-E5D2-DC4D-B59D-4440639CB278}" type="slidenum">
              <a:rPr lang="en-US" smtClean="0"/>
              <a:t>‹#›</a:t>
            </a:fld>
            <a:endParaRPr lang="en-US"/>
          </a:p>
        </p:txBody>
      </p:sp>
      <p:pic>
        <p:nvPicPr>
          <p:cNvPr id="16" name="Picture 15" descr="Channel_CMYK_Horiz.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85050" y="6444517"/>
            <a:ext cx="1055482" cy="269687"/>
          </a:xfrm>
          <a:prstGeom prst="rect">
            <a:avLst/>
          </a:prstGeom>
        </p:spPr>
      </p:pic>
      <p:pic>
        <p:nvPicPr>
          <p:cNvPr id="6" name="Picture 5" descr="Footer.jpg"/>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0" y="0"/>
            <a:ext cx="9162288" cy="247650"/>
          </a:xfrm>
          <a:prstGeom prst="rect">
            <a:avLst/>
          </a:prstGeom>
        </p:spPr>
      </p:pic>
      <p:sp>
        <p:nvSpPr>
          <p:cNvPr id="13" name="Rectangle 12"/>
          <p:cNvSpPr/>
          <p:nvPr userDrawn="1"/>
        </p:nvSpPr>
        <p:spPr>
          <a:xfrm>
            <a:off x="0" y="243417"/>
            <a:ext cx="9162288" cy="44355"/>
          </a:xfrm>
          <a:prstGeom prst="rect">
            <a:avLst/>
          </a:prstGeom>
          <a:solidFill>
            <a:srgbClr val="7285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rgbClr val="49889B"/>
              </a:solidFill>
            </a:endParaRPr>
          </a:p>
        </p:txBody>
      </p:sp>
      <p:sp>
        <p:nvSpPr>
          <p:cNvPr id="14" name="Rectangle 13"/>
          <p:cNvSpPr/>
          <p:nvPr userDrawn="1"/>
        </p:nvSpPr>
        <p:spPr>
          <a:xfrm>
            <a:off x="0" y="283539"/>
            <a:ext cx="9162288" cy="44355"/>
          </a:xfrm>
          <a:prstGeom prst="rect">
            <a:avLst/>
          </a:prstGeom>
          <a:solidFill>
            <a:srgbClr val="9AAE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rgbClr val="49889B"/>
              </a:solidFill>
            </a:endParaRPr>
          </a:p>
        </p:txBody>
      </p:sp>
      <p:pic>
        <p:nvPicPr>
          <p:cNvPr id="12" name="Picture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92849" y="6484871"/>
            <a:ext cx="905689" cy="224685"/>
          </a:xfrm>
          <a:prstGeom prst="rect">
            <a:avLst/>
          </a:prstGeom>
        </p:spPr>
      </p:pic>
      <p:cxnSp>
        <p:nvCxnSpPr>
          <p:cNvPr id="17" name="Straight Connector 16"/>
          <p:cNvCxnSpPr/>
          <p:nvPr userDrawn="1"/>
        </p:nvCxnSpPr>
        <p:spPr>
          <a:xfrm>
            <a:off x="7302500" y="6444516"/>
            <a:ext cx="0" cy="297912"/>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82668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12" name="Rectangle 11"/>
          <p:cNvSpPr/>
          <p:nvPr userDrawn="1"/>
        </p:nvSpPr>
        <p:spPr>
          <a:xfrm>
            <a:off x="118287" y="168082"/>
            <a:ext cx="8915206" cy="6162868"/>
          </a:xfrm>
          <a:prstGeom prst="rect">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descr="Channel_Circle2.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45006" y="3937000"/>
            <a:ext cx="3488327" cy="2393950"/>
          </a:xfrm>
          <a:prstGeom prst="rect">
            <a:avLst/>
          </a:prstGeom>
        </p:spPr>
      </p:pic>
      <p:sp>
        <p:nvSpPr>
          <p:cNvPr id="13" name="Slide Number Placeholder 13"/>
          <p:cNvSpPr>
            <a:spLocks noGrp="1"/>
          </p:cNvSpPr>
          <p:nvPr>
            <p:ph type="sldNum" sz="quarter" idx="10"/>
          </p:nvPr>
        </p:nvSpPr>
        <p:spPr>
          <a:xfrm>
            <a:off x="8629649" y="6461381"/>
            <a:ext cx="397175" cy="271873"/>
          </a:xfrm>
        </p:spPr>
        <p:txBody>
          <a:bodyPr/>
          <a:lstStyle/>
          <a:p>
            <a:fld id="{4DE7CD7D-E5D2-DC4D-B59D-4440639CB278}" type="slidenum">
              <a:rPr lang="en-US" smtClean="0"/>
              <a:t>‹#›</a:t>
            </a:fld>
            <a:endParaRPr lang="en-US"/>
          </a:p>
        </p:txBody>
      </p:sp>
      <p:pic>
        <p:nvPicPr>
          <p:cNvPr id="18" name="Picture 17" descr="Channel_CMYK_Horiz.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85050" y="6444517"/>
            <a:ext cx="1055482" cy="269687"/>
          </a:xfrm>
          <a:prstGeom prst="rect">
            <a:avLst/>
          </a:prstGeom>
        </p:spPr>
      </p:pic>
      <p:sp>
        <p:nvSpPr>
          <p:cNvPr id="2" name="Title 1"/>
          <p:cNvSpPr>
            <a:spLocks noGrp="1"/>
          </p:cNvSpPr>
          <p:nvPr>
            <p:ph type="title"/>
          </p:nvPr>
        </p:nvSpPr>
        <p:spPr>
          <a:xfrm>
            <a:off x="457200" y="1132703"/>
            <a:ext cx="3008313" cy="1486156"/>
          </a:xfrm>
        </p:spPr>
        <p:txBody>
          <a:bodyPr anchor="t" anchorCtr="0">
            <a:noAutofit/>
          </a:bodyPr>
          <a:lstStyle>
            <a:lvl1pPr algn="l">
              <a:defRPr sz="3000" b="1">
                <a:solidFill>
                  <a:srgbClr val="9AAE76"/>
                </a:solidFill>
              </a:defRPr>
            </a:lvl1pPr>
          </a:lstStyle>
          <a:p>
            <a:r>
              <a:rPr lang="en-US"/>
              <a:t>Click to edit Master title style</a:t>
            </a:r>
          </a:p>
        </p:txBody>
      </p:sp>
      <p:sp>
        <p:nvSpPr>
          <p:cNvPr id="3" name="Content Placeholder 2"/>
          <p:cNvSpPr>
            <a:spLocks noGrp="1"/>
          </p:cNvSpPr>
          <p:nvPr>
            <p:ph idx="1"/>
          </p:nvPr>
        </p:nvSpPr>
        <p:spPr>
          <a:xfrm>
            <a:off x="3575050" y="1132703"/>
            <a:ext cx="5111750" cy="4937897"/>
          </a:xfrm>
        </p:spPr>
        <p:txBody>
          <a:bodyPr/>
          <a:lstStyle>
            <a:lvl1pPr>
              <a:defRPr sz="2400"/>
            </a:lvl1pPr>
            <a:lvl2pPr>
              <a:defRPr sz="2000"/>
            </a:lvl2pPr>
            <a:lvl3pPr>
              <a:defRPr sz="20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4742" y="2618859"/>
            <a:ext cx="3008313" cy="3451741"/>
          </a:xfrm>
        </p:spPr>
        <p:txBody>
          <a:bodyPr/>
          <a:lstStyle>
            <a:lvl1pPr marL="0" indent="0">
              <a:lnSpc>
                <a:spcPct val="1500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9" name="Picture 8" descr="Footer.jpg"/>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0" y="0"/>
            <a:ext cx="9162288" cy="247650"/>
          </a:xfrm>
          <a:prstGeom prst="rect">
            <a:avLst/>
          </a:prstGeom>
        </p:spPr>
      </p:pic>
      <p:sp>
        <p:nvSpPr>
          <p:cNvPr id="16" name="Rectangle 15"/>
          <p:cNvSpPr/>
          <p:nvPr userDrawn="1"/>
        </p:nvSpPr>
        <p:spPr>
          <a:xfrm>
            <a:off x="0" y="243417"/>
            <a:ext cx="9162288" cy="44355"/>
          </a:xfrm>
          <a:prstGeom prst="rect">
            <a:avLst/>
          </a:prstGeom>
          <a:solidFill>
            <a:srgbClr val="7285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rgbClr val="49889B"/>
              </a:solidFill>
            </a:endParaRPr>
          </a:p>
        </p:txBody>
      </p:sp>
      <p:sp>
        <p:nvSpPr>
          <p:cNvPr id="17" name="Rectangle 16"/>
          <p:cNvSpPr/>
          <p:nvPr userDrawn="1"/>
        </p:nvSpPr>
        <p:spPr>
          <a:xfrm>
            <a:off x="0" y="283539"/>
            <a:ext cx="9162288" cy="44355"/>
          </a:xfrm>
          <a:prstGeom prst="rect">
            <a:avLst/>
          </a:prstGeom>
          <a:solidFill>
            <a:srgbClr val="9AAE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rgbClr val="49889B"/>
              </a:solidFill>
            </a:endParaRPr>
          </a:p>
        </p:txBody>
      </p:sp>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92849" y="6484871"/>
            <a:ext cx="905689" cy="224685"/>
          </a:xfrm>
          <a:prstGeom prst="rect">
            <a:avLst/>
          </a:prstGeom>
        </p:spPr>
      </p:pic>
      <p:cxnSp>
        <p:nvCxnSpPr>
          <p:cNvPr id="20" name="Straight Connector 19"/>
          <p:cNvCxnSpPr/>
          <p:nvPr userDrawn="1"/>
        </p:nvCxnSpPr>
        <p:spPr>
          <a:xfrm>
            <a:off x="7302500" y="6444516"/>
            <a:ext cx="0" cy="297912"/>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19973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12" name="Rectangle 11"/>
          <p:cNvSpPr/>
          <p:nvPr userDrawn="1"/>
        </p:nvSpPr>
        <p:spPr>
          <a:xfrm>
            <a:off x="118287" y="168082"/>
            <a:ext cx="8915206" cy="6162868"/>
          </a:xfrm>
          <a:prstGeom prst="rect">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Channel_Circle2.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45006" y="3937000"/>
            <a:ext cx="3488327" cy="2393950"/>
          </a:xfrm>
          <a:prstGeom prst="rect">
            <a:avLst/>
          </a:prstGeom>
        </p:spPr>
      </p:pic>
      <p:sp>
        <p:nvSpPr>
          <p:cNvPr id="13" name="Slide Number Placeholder 13"/>
          <p:cNvSpPr>
            <a:spLocks noGrp="1"/>
          </p:cNvSpPr>
          <p:nvPr>
            <p:ph type="sldNum" sz="quarter" idx="10"/>
          </p:nvPr>
        </p:nvSpPr>
        <p:spPr>
          <a:xfrm>
            <a:off x="8629649" y="6461381"/>
            <a:ext cx="397175" cy="271873"/>
          </a:xfrm>
        </p:spPr>
        <p:txBody>
          <a:bodyPr/>
          <a:lstStyle/>
          <a:p>
            <a:fld id="{4DE7CD7D-E5D2-DC4D-B59D-4440639CB278}" type="slidenum">
              <a:rPr lang="en-US" smtClean="0"/>
              <a:t>‹#›</a:t>
            </a:fld>
            <a:endParaRPr lang="en-US"/>
          </a:p>
        </p:txBody>
      </p:sp>
      <p:pic>
        <p:nvPicPr>
          <p:cNvPr id="19" name="Picture 18" descr="Channel_CMYK_Horiz.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85050" y="6444517"/>
            <a:ext cx="1055482" cy="269687"/>
          </a:xfrm>
          <a:prstGeom prst="rect">
            <a:avLst/>
          </a:prstGeom>
        </p:spPr>
      </p:pic>
      <p:sp>
        <p:nvSpPr>
          <p:cNvPr id="2" name="Title 1"/>
          <p:cNvSpPr>
            <a:spLocks noGrp="1"/>
          </p:cNvSpPr>
          <p:nvPr>
            <p:ph type="title"/>
          </p:nvPr>
        </p:nvSpPr>
        <p:spPr>
          <a:xfrm>
            <a:off x="457200" y="5301620"/>
            <a:ext cx="8229600" cy="414338"/>
          </a:xfrm>
        </p:spPr>
        <p:txBody>
          <a:bodyPr anchor="ctr"/>
          <a:lstStyle>
            <a:lvl1pPr algn="ctr">
              <a:defRPr sz="2000" b="1"/>
            </a:lvl1pPr>
          </a:lstStyle>
          <a:p>
            <a:r>
              <a:rPr lang="en-US"/>
              <a:t>Click to edit Master title style</a:t>
            </a:r>
          </a:p>
        </p:txBody>
      </p:sp>
      <p:sp>
        <p:nvSpPr>
          <p:cNvPr id="3" name="Picture Placeholder 2"/>
          <p:cNvSpPr>
            <a:spLocks noGrp="1"/>
          </p:cNvSpPr>
          <p:nvPr>
            <p:ph type="pic" idx="1"/>
          </p:nvPr>
        </p:nvSpPr>
        <p:spPr>
          <a:xfrm>
            <a:off x="457200" y="659887"/>
            <a:ext cx="8229600" cy="4416308"/>
          </a:xfrm>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57200" y="5715958"/>
            <a:ext cx="8229600" cy="386392"/>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9" name="Picture 8" descr="Footer.jpg"/>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0" y="0"/>
            <a:ext cx="9162288" cy="247650"/>
          </a:xfrm>
          <a:prstGeom prst="rect">
            <a:avLst/>
          </a:prstGeom>
        </p:spPr>
      </p:pic>
      <p:sp>
        <p:nvSpPr>
          <p:cNvPr id="16" name="Rectangle 15"/>
          <p:cNvSpPr/>
          <p:nvPr userDrawn="1"/>
        </p:nvSpPr>
        <p:spPr>
          <a:xfrm>
            <a:off x="0" y="243417"/>
            <a:ext cx="9162288" cy="44355"/>
          </a:xfrm>
          <a:prstGeom prst="rect">
            <a:avLst/>
          </a:prstGeom>
          <a:solidFill>
            <a:srgbClr val="7285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rgbClr val="49889B"/>
              </a:solidFill>
            </a:endParaRPr>
          </a:p>
        </p:txBody>
      </p:sp>
      <p:sp>
        <p:nvSpPr>
          <p:cNvPr id="17" name="Rectangle 16"/>
          <p:cNvSpPr/>
          <p:nvPr userDrawn="1"/>
        </p:nvSpPr>
        <p:spPr>
          <a:xfrm>
            <a:off x="0" y="283539"/>
            <a:ext cx="9162288" cy="44355"/>
          </a:xfrm>
          <a:prstGeom prst="rect">
            <a:avLst/>
          </a:prstGeom>
          <a:solidFill>
            <a:srgbClr val="9AAE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rgbClr val="49889B"/>
              </a:solidFill>
            </a:endParaRPr>
          </a:p>
        </p:txBody>
      </p:sp>
      <p:pic>
        <p:nvPicPr>
          <p:cNvPr id="14" name="Picture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92849" y="6484871"/>
            <a:ext cx="905689" cy="224685"/>
          </a:xfrm>
          <a:prstGeom prst="rect">
            <a:avLst/>
          </a:prstGeom>
        </p:spPr>
      </p:pic>
      <p:cxnSp>
        <p:nvCxnSpPr>
          <p:cNvPr id="20" name="Straight Connector 19"/>
          <p:cNvCxnSpPr/>
          <p:nvPr userDrawn="1"/>
        </p:nvCxnSpPr>
        <p:spPr>
          <a:xfrm>
            <a:off x="7302500" y="6444516"/>
            <a:ext cx="0" cy="297912"/>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38745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585999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08879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88834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6" name="Rectangle 5"/>
          <p:cNvSpPr/>
          <p:nvPr userDrawn="1"/>
        </p:nvSpPr>
        <p:spPr>
          <a:xfrm>
            <a:off x="118287" y="106297"/>
            <a:ext cx="8915206" cy="6573968"/>
          </a:xfrm>
          <a:prstGeom prst="rect">
            <a:avLst/>
          </a:prstGeom>
          <a:solidFill>
            <a:srgbClr val="3D70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2313" y="2097289"/>
            <a:ext cx="7772400" cy="1215018"/>
          </a:xfrm>
        </p:spPr>
        <p:txBody>
          <a:bodyPr anchor="t"/>
          <a:lstStyle>
            <a:lvl1pPr algn="l">
              <a:defRPr sz="4000" b="1" cap="none" baseline="0">
                <a:solidFill>
                  <a:schemeClr val="bg1"/>
                </a:solidFill>
                <a:latin typeface="+mj-lt"/>
              </a:defRPr>
            </a:lvl1pPr>
          </a:lstStyle>
          <a:p>
            <a:r>
              <a:rPr lang="en-US"/>
              <a:t>Divider Slide Title</a:t>
            </a:r>
            <a:br>
              <a:rPr lang="en-US"/>
            </a:br>
            <a:r>
              <a:rPr lang="en-US"/>
              <a:t>Second Line </a:t>
            </a:r>
          </a:p>
        </p:txBody>
      </p:sp>
      <p:sp>
        <p:nvSpPr>
          <p:cNvPr id="3" name="Text Placeholder 2"/>
          <p:cNvSpPr>
            <a:spLocks noGrp="1"/>
          </p:cNvSpPr>
          <p:nvPr>
            <p:ph type="body" idx="1" hasCustomPrompt="1"/>
          </p:nvPr>
        </p:nvSpPr>
        <p:spPr>
          <a:xfrm>
            <a:off x="722313" y="3356757"/>
            <a:ext cx="7772400" cy="408793"/>
          </a:xfrm>
        </p:spPr>
        <p:txBody>
          <a:bodyPr anchor="t"/>
          <a:lstStyle>
            <a:lvl1pPr marL="0" indent="0">
              <a:buNone/>
              <a:defRPr sz="2000" i="1">
                <a:solidFill>
                  <a:srgbClr val="1D3E3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Secondary Headline Goes Here</a:t>
            </a:r>
          </a:p>
        </p:txBody>
      </p:sp>
      <p:pic>
        <p:nvPicPr>
          <p:cNvPr id="4" name="Picture 3" descr="Footer.jp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6618225"/>
            <a:ext cx="9162288" cy="247650"/>
          </a:xfrm>
          <a:prstGeom prst="rect">
            <a:avLst/>
          </a:prstGeom>
        </p:spPr>
      </p:pic>
      <p:sp>
        <p:nvSpPr>
          <p:cNvPr id="8" name="Rectangle 7"/>
          <p:cNvSpPr/>
          <p:nvPr userDrawn="1"/>
        </p:nvSpPr>
        <p:spPr>
          <a:xfrm>
            <a:off x="0" y="6535097"/>
            <a:ext cx="9162288" cy="89993"/>
          </a:xfrm>
          <a:prstGeom prst="rect">
            <a:avLst/>
          </a:prstGeom>
          <a:solidFill>
            <a:srgbClr val="E9E9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pic>
        <p:nvPicPr>
          <p:cNvPr id="9" name="Picture 8" descr="Channel_Circle2.eps"/>
          <p:cNvPicPr>
            <a:picLocks noChangeAspect="1"/>
          </p:cNvPicPr>
          <p:nvPr userDrawn="1"/>
        </p:nvPicPr>
        <p:blipFill>
          <a:blip r:embed="rId3">
            <a:alphaModFix amt="10000"/>
            <a:extLst>
              <a:ext uri="{28A0092B-C50C-407E-A947-70E740481C1C}">
                <a14:useLocalDpi xmlns:a14="http://schemas.microsoft.com/office/drawing/2010/main" val="0"/>
              </a:ext>
            </a:extLst>
          </a:blip>
          <a:stretch>
            <a:fillRect/>
          </a:stretch>
        </p:blipFill>
        <p:spPr>
          <a:xfrm>
            <a:off x="5551356" y="4141725"/>
            <a:ext cx="3488327" cy="2393950"/>
          </a:xfrm>
          <a:prstGeom prst="rect">
            <a:avLst/>
          </a:prstGeom>
        </p:spPr>
      </p:pic>
    </p:spTree>
    <p:extLst>
      <p:ext uri="{BB962C8B-B14F-4D97-AF65-F5344CB8AC3E}">
        <p14:creationId xmlns:p14="http://schemas.microsoft.com/office/powerpoint/2010/main" val="2805127052"/>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93838"/>
            <a:ext cx="4038600" cy="4830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93838"/>
            <a:ext cx="4038600" cy="4830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77178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7007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509837"/>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87007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509837"/>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3725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280969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312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23887"/>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62388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785937"/>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536756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367507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57408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55638"/>
            <a:ext cx="2057400" cy="56689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55638"/>
            <a:ext cx="6019800" cy="56689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47607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8204722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1291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8" name="Rectangle 7"/>
          <p:cNvSpPr/>
          <p:nvPr userDrawn="1"/>
        </p:nvSpPr>
        <p:spPr>
          <a:xfrm>
            <a:off x="118287" y="168082"/>
            <a:ext cx="8915206" cy="6162868"/>
          </a:xfrm>
          <a:prstGeom prst="rect">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Footer.jp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62288" cy="247650"/>
          </a:xfrm>
          <a:prstGeom prst="rect">
            <a:avLst/>
          </a:prstGeom>
        </p:spPr>
      </p:pic>
      <p:pic>
        <p:nvPicPr>
          <p:cNvPr id="17" name="Picture 16" descr="Channel_Circle2.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006" y="3937000"/>
            <a:ext cx="3488327" cy="2393950"/>
          </a:xfrm>
          <a:prstGeom prst="rect">
            <a:avLst/>
          </a:prstGeom>
        </p:spPr>
      </p:pic>
      <p:sp>
        <p:nvSpPr>
          <p:cNvPr id="2" name="Title 1"/>
          <p:cNvSpPr>
            <a:spLocks noGrp="1"/>
          </p:cNvSpPr>
          <p:nvPr>
            <p:ph type="title"/>
          </p:nvPr>
        </p:nvSpPr>
        <p:spPr>
          <a:xfrm>
            <a:off x="457200" y="492134"/>
            <a:ext cx="8229600" cy="1143000"/>
          </a:xfrm>
        </p:spPr>
        <p:txBody>
          <a:bodyPr/>
          <a:lstStyle>
            <a:lvl1pPr>
              <a:defRPr>
                <a:solidFill>
                  <a:srgbClr val="49889B"/>
                </a:solidFill>
              </a:defRPr>
            </a:lvl1pPr>
          </a:lstStyle>
          <a:p>
            <a:r>
              <a:rPr lang="en-US"/>
              <a:t>Click to edit Master title style</a:t>
            </a:r>
          </a:p>
        </p:txBody>
      </p:sp>
      <p:sp>
        <p:nvSpPr>
          <p:cNvPr id="3" name="Content Placeholder 2"/>
          <p:cNvSpPr>
            <a:spLocks noGrp="1"/>
          </p:cNvSpPr>
          <p:nvPr>
            <p:ph idx="1"/>
          </p:nvPr>
        </p:nvSpPr>
        <p:spPr>
          <a:xfrm>
            <a:off x="457200" y="1817696"/>
            <a:ext cx="8229600" cy="4252904"/>
          </a:xfrm>
        </p:spPr>
        <p:txBody>
          <a:bodyPr/>
          <a:lstStyle>
            <a:lvl1pPr>
              <a:spcAft>
                <a:spcPts val="600"/>
              </a:spcAft>
              <a:defRPr sz="2400"/>
            </a:lvl1pPr>
            <a:lvl2pPr>
              <a:spcAft>
                <a:spcPts val="600"/>
              </a:spcAft>
              <a:defRPr sz="2000">
                <a:solidFill>
                  <a:srgbClr val="404040"/>
                </a:solidFill>
              </a:defRPr>
            </a:lvl2pPr>
            <a:lvl3pPr>
              <a:spcAft>
                <a:spcPts val="600"/>
              </a:spcAft>
              <a:defRPr sz="2000">
                <a:solidFill>
                  <a:srgbClr val="404040"/>
                </a:solidFill>
              </a:defRPr>
            </a:lvl3pPr>
            <a:lvl4pPr>
              <a:spcAft>
                <a:spcPts val="600"/>
              </a:spcAft>
              <a:defRPr sz="1600">
                <a:solidFill>
                  <a:srgbClr val="404040"/>
                </a:solidFill>
              </a:defRPr>
            </a:lvl4pPr>
            <a:lvl5pPr>
              <a:spcAft>
                <a:spcPts val="6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13"/>
          <p:cNvSpPr>
            <a:spLocks noGrp="1"/>
          </p:cNvSpPr>
          <p:nvPr>
            <p:ph type="sldNum" sz="quarter" idx="10"/>
          </p:nvPr>
        </p:nvSpPr>
        <p:spPr>
          <a:xfrm>
            <a:off x="8629649" y="6461381"/>
            <a:ext cx="397175" cy="271873"/>
          </a:xfrm>
        </p:spPr>
        <p:txBody>
          <a:bodyPr/>
          <a:lstStyle/>
          <a:p>
            <a:fld id="{4DE7CD7D-E5D2-DC4D-B59D-4440639CB278}" type="slidenum">
              <a:rPr lang="en-US" smtClean="0"/>
              <a:t>‹#›</a:t>
            </a:fld>
            <a:endParaRPr lang="en-US"/>
          </a:p>
        </p:txBody>
      </p:sp>
      <p:pic>
        <p:nvPicPr>
          <p:cNvPr id="15" name="Picture 14" descr="Channel_CMYK_Horiz.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5050" y="6444517"/>
            <a:ext cx="1055482" cy="269687"/>
          </a:xfrm>
          <a:prstGeom prst="rect">
            <a:avLst/>
          </a:prstGeom>
        </p:spPr>
      </p:pic>
      <p:sp>
        <p:nvSpPr>
          <p:cNvPr id="12" name="Rectangle 11"/>
          <p:cNvSpPr/>
          <p:nvPr userDrawn="1"/>
        </p:nvSpPr>
        <p:spPr>
          <a:xfrm>
            <a:off x="0" y="243417"/>
            <a:ext cx="9162288" cy="44355"/>
          </a:xfrm>
          <a:prstGeom prst="rect">
            <a:avLst/>
          </a:prstGeom>
          <a:solidFill>
            <a:srgbClr val="366B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rgbClr val="49889B"/>
              </a:solidFill>
            </a:endParaRPr>
          </a:p>
        </p:txBody>
      </p:sp>
      <p:sp>
        <p:nvSpPr>
          <p:cNvPr id="13" name="Rectangle 12"/>
          <p:cNvSpPr/>
          <p:nvPr userDrawn="1"/>
        </p:nvSpPr>
        <p:spPr>
          <a:xfrm>
            <a:off x="0" y="283539"/>
            <a:ext cx="9162288" cy="44355"/>
          </a:xfrm>
          <a:prstGeom prst="rect">
            <a:avLst/>
          </a:prstGeom>
          <a:solidFill>
            <a:srgbClr val="4988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rgbClr val="49889B"/>
              </a:solidFill>
            </a:endParaRPr>
          </a:p>
        </p:txBody>
      </p:sp>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92849" y="6484871"/>
            <a:ext cx="905689" cy="224685"/>
          </a:xfrm>
          <a:prstGeom prst="rect">
            <a:avLst/>
          </a:prstGeom>
        </p:spPr>
      </p:pic>
      <p:cxnSp>
        <p:nvCxnSpPr>
          <p:cNvPr id="18" name="Straight Connector 17"/>
          <p:cNvCxnSpPr/>
          <p:nvPr userDrawn="1"/>
        </p:nvCxnSpPr>
        <p:spPr>
          <a:xfrm>
            <a:off x="7302500" y="6444516"/>
            <a:ext cx="0" cy="297912"/>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07738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802115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93838"/>
            <a:ext cx="4038600" cy="4830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93838"/>
            <a:ext cx="4038600" cy="4830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03283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7007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509837"/>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87007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509837"/>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53572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215263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65163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23887"/>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62388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785937"/>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548732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325363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45310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55638"/>
            <a:ext cx="2057400" cy="56689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55638"/>
            <a:ext cx="6019800" cy="56689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10569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12" y="2130519"/>
            <a:ext cx="7772977" cy="1469371"/>
          </a:xfrm>
        </p:spPr>
        <p:txBody>
          <a:bodyPr/>
          <a:lstStyle/>
          <a:p>
            <a:r>
              <a:rPr lang="en-US"/>
              <a:t>Click to edit Master title style</a:t>
            </a:r>
          </a:p>
        </p:txBody>
      </p:sp>
      <p:sp>
        <p:nvSpPr>
          <p:cNvPr id="3" name="Subtitle 2"/>
          <p:cNvSpPr>
            <a:spLocks noGrp="1"/>
          </p:cNvSpPr>
          <p:nvPr>
            <p:ph type="subTitle" idx="1"/>
          </p:nvPr>
        </p:nvSpPr>
        <p:spPr>
          <a:xfrm>
            <a:off x="1371023" y="3885640"/>
            <a:ext cx="6401955" cy="1753721"/>
          </a:xfrm>
        </p:spPr>
        <p:txBody>
          <a:bodyPr/>
          <a:lstStyle>
            <a:lvl1pPr marL="0" indent="0" algn="ctr">
              <a:buNone/>
              <a:defRPr/>
            </a:lvl1pPr>
            <a:lvl2pPr marL="410291" indent="0" algn="ctr">
              <a:buNone/>
              <a:defRPr/>
            </a:lvl2pPr>
            <a:lvl3pPr marL="820583" indent="0" algn="ctr">
              <a:buNone/>
              <a:defRPr/>
            </a:lvl3pPr>
            <a:lvl4pPr marL="1230874" indent="0" algn="ctr">
              <a:buNone/>
              <a:defRPr/>
            </a:lvl4pPr>
            <a:lvl5pPr marL="1641165" indent="0" algn="ctr">
              <a:buNone/>
              <a:defRPr/>
            </a:lvl5pPr>
            <a:lvl6pPr marL="2051456" indent="0" algn="ctr">
              <a:buNone/>
              <a:defRPr/>
            </a:lvl6pPr>
            <a:lvl7pPr marL="2461748" indent="0" algn="ctr">
              <a:buNone/>
              <a:defRPr/>
            </a:lvl7pPr>
            <a:lvl8pPr marL="2872039" indent="0" algn="ctr">
              <a:buNone/>
              <a:defRPr/>
            </a:lvl8pPr>
            <a:lvl9pPr marL="3282330" indent="0" algn="ctr">
              <a:buNone/>
              <a:defRPr/>
            </a:lvl9pPr>
          </a:lstStyle>
          <a:p>
            <a:r>
              <a:rPr lang="en-US"/>
              <a:t>Click to edit Master subtitle style</a:t>
            </a:r>
          </a:p>
        </p:txBody>
      </p:sp>
      <p:sp>
        <p:nvSpPr>
          <p:cNvPr id="4" name="Rectangle 4"/>
          <p:cNvSpPr>
            <a:spLocks noGrp="1" noChangeArrowheads="1"/>
          </p:cNvSpPr>
          <p:nvPr>
            <p:ph type="ftr" sz="quarter" idx="10"/>
          </p:nvPr>
        </p:nvSpPr>
        <p:spPr>
          <a:xfrm>
            <a:off x="138545" y="5647765"/>
            <a:ext cx="9144000" cy="533680"/>
          </a:xfrm>
          <a:ln/>
        </p:spPr>
        <p:txBody>
          <a:bodyPr/>
          <a:lstStyle>
            <a:lvl1pPr>
              <a:defRPr/>
            </a:lvl1pPr>
          </a:lstStyle>
          <a:p>
            <a:pPr>
              <a:defRPr/>
            </a:pPr>
            <a:endParaRPr lang="en-US">
              <a:solidFill>
                <a:srgbClr val="000000"/>
              </a:solidFill>
            </a:endParaRPr>
          </a:p>
        </p:txBody>
      </p:sp>
      <p:sp>
        <p:nvSpPr>
          <p:cNvPr id="5" name="Rectangle 15"/>
          <p:cNvSpPr>
            <a:spLocks noGrp="1" noChangeArrowheads="1"/>
          </p:cNvSpPr>
          <p:nvPr>
            <p:ph type="sldNum" sz="quarter" idx="11"/>
          </p:nvPr>
        </p:nvSpPr>
        <p:spPr>
          <a:ln/>
        </p:spPr>
        <p:txBody>
          <a:bodyPr/>
          <a:lstStyle>
            <a:lvl1pPr>
              <a:defRPr/>
            </a:lvl1pPr>
          </a:lstStyle>
          <a:p>
            <a:pPr>
              <a:defRPr/>
            </a:pPr>
            <a:fld id="{3B10A65A-FE53-4396-B163-FEA9BB12EA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2514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4" name="Rectangle 13"/>
          <p:cNvSpPr/>
          <p:nvPr userDrawn="1"/>
        </p:nvSpPr>
        <p:spPr>
          <a:xfrm>
            <a:off x="118287" y="168082"/>
            <a:ext cx="8915206" cy="6162868"/>
          </a:xfrm>
          <a:prstGeom prst="rect">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lide Number Placeholder 13"/>
          <p:cNvSpPr>
            <a:spLocks noGrp="1"/>
          </p:cNvSpPr>
          <p:nvPr>
            <p:ph type="sldNum" sz="quarter" idx="10"/>
          </p:nvPr>
        </p:nvSpPr>
        <p:spPr>
          <a:xfrm>
            <a:off x="8629649" y="6461381"/>
            <a:ext cx="397175" cy="271873"/>
          </a:xfrm>
        </p:spPr>
        <p:txBody>
          <a:bodyPr/>
          <a:lstStyle/>
          <a:p>
            <a:fld id="{4DE7CD7D-E5D2-DC4D-B59D-4440639CB278}" type="slidenum">
              <a:rPr lang="en-US" smtClean="0"/>
              <a:t>‹#›</a:t>
            </a:fld>
            <a:endParaRPr lang="en-US"/>
          </a:p>
        </p:txBody>
      </p:sp>
      <p:pic>
        <p:nvPicPr>
          <p:cNvPr id="19" name="Picture 18" descr="Channel_Circle2.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45006" y="3937000"/>
            <a:ext cx="3488327" cy="2393950"/>
          </a:xfrm>
          <a:prstGeom prst="rect">
            <a:avLst/>
          </a:prstGeom>
        </p:spPr>
      </p:pic>
      <p:pic>
        <p:nvPicPr>
          <p:cNvPr id="21" name="Picture 20" descr="Channel_CMYK_Horiz.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85050" y="6444517"/>
            <a:ext cx="1055482" cy="269687"/>
          </a:xfrm>
          <a:prstGeom prst="rect">
            <a:avLst/>
          </a:prstGeom>
        </p:spPr>
      </p:pic>
      <p:sp>
        <p:nvSpPr>
          <p:cNvPr id="3" name="Content Placeholder 2"/>
          <p:cNvSpPr>
            <a:spLocks noGrp="1"/>
          </p:cNvSpPr>
          <p:nvPr>
            <p:ph sz="half" idx="1"/>
          </p:nvPr>
        </p:nvSpPr>
        <p:spPr>
          <a:xfrm>
            <a:off x="457200" y="1818075"/>
            <a:ext cx="4038600" cy="4252525"/>
          </a:xfrm>
        </p:spPr>
        <p:txBody>
          <a:bodyPr/>
          <a:lstStyle>
            <a:lvl1pPr>
              <a:spcAft>
                <a:spcPts val="600"/>
              </a:spcAft>
              <a:defRPr sz="2400"/>
            </a:lvl1pPr>
            <a:lvl2pPr>
              <a:spcAft>
                <a:spcPts val="600"/>
              </a:spcAft>
              <a:defRPr sz="2000"/>
            </a:lvl2pPr>
            <a:lvl3pPr>
              <a:spcAft>
                <a:spcPts val="600"/>
              </a:spcAft>
              <a:defRPr sz="2000"/>
            </a:lvl3pPr>
            <a:lvl4pPr>
              <a:spcAft>
                <a:spcPts val="600"/>
              </a:spcAft>
              <a:defRPr sz="1600"/>
            </a:lvl4pPr>
            <a:lvl5pPr>
              <a:spcAft>
                <a:spcPts val="600"/>
              </a:spcAft>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18075"/>
            <a:ext cx="4038600" cy="4252525"/>
          </a:xfrm>
        </p:spPr>
        <p:txBody>
          <a:bodyPr/>
          <a:lstStyle>
            <a:lvl1pPr>
              <a:spcAft>
                <a:spcPts val="600"/>
              </a:spcAft>
              <a:defRPr sz="2400"/>
            </a:lvl1pPr>
            <a:lvl2pPr>
              <a:spcAft>
                <a:spcPts val="600"/>
              </a:spcAft>
              <a:defRPr sz="2000"/>
            </a:lvl2pPr>
            <a:lvl3pPr>
              <a:spcAft>
                <a:spcPts val="600"/>
              </a:spcAft>
              <a:defRPr sz="2000"/>
            </a:lvl3pPr>
            <a:lvl4pPr>
              <a:spcAft>
                <a:spcPts val="600"/>
              </a:spcAft>
              <a:defRPr sz="1600"/>
            </a:lvl4pPr>
            <a:lvl5pPr>
              <a:spcAft>
                <a:spcPts val="600"/>
              </a:spcAft>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Footer.jpg"/>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0" y="0"/>
            <a:ext cx="9162288" cy="247650"/>
          </a:xfrm>
          <a:prstGeom prst="rect">
            <a:avLst/>
          </a:prstGeom>
        </p:spPr>
      </p:pic>
      <p:sp>
        <p:nvSpPr>
          <p:cNvPr id="18" name="Title 1"/>
          <p:cNvSpPr>
            <a:spLocks noGrp="1"/>
          </p:cNvSpPr>
          <p:nvPr>
            <p:ph type="title"/>
          </p:nvPr>
        </p:nvSpPr>
        <p:spPr>
          <a:xfrm>
            <a:off x="457200" y="492134"/>
            <a:ext cx="8229600" cy="1143000"/>
          </a:xfrm>
        </p:spPr>
        <p:txBody>
          <a:bodyPr/>
          <a:lstStyle>
            <a:lvl1pPr>
              <a:defRPr>
                <a:solidFill>
                  <a:srgbClr val="49889B"/>
                </a:solidFill>
              </a:defRPr>
            </a:lvl1pPr>
          </a:lstStyle>
          <a:p>
            <a:r>
              <a:rPr lang="en-US"/>
              <a:t>Click to edit Master title style</a:t>
            </a:r>
          </a:p>
        </p:txBody>
      </p:sp>
      <p:sp>
        <p:nvSpPr>
          <p:cNvPr id="13" name="Rectangle 12"/>
          <p:cNvSpPr/>
          <p:nvPr userDrawn="1"/>
        </p:nvSpPr>
        <p:spPr>
          <a:xfrm>
            <a:off x="0" y="243417"/>
            <a:ext cx="9162288" cy="44355"/>
          </a:xfrm>
          <a:prstGeom prst="rect">
            <a:avLst/>
          </a:prstGeom>
          <a:solidFill>
            <a:srgbClr val="366B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rgbClr val="49889B"/>
              </a:solidFill>
            </a:endParaRPr>
          </a:p>
        </p:txBody>
      </p:sp>
      <p:sp>
        <p:nvSpPr>
          <p:cNvPr id="17" name="Rectangle 16"/>
          <p:cNvSpPr/>
          <p:nvPr userDrawn="1"/>
        </p:nvSpPr>
        <p:spPr>
          <a:xfrm>
            <a:off x="0" y="283539"/>
            <a:ext cx="9162288" cy="44355"/>
          </a:xfrm>
          <a:prstGeom prst="rect">
            <a:avLst/>
          </a:prstGeom>
          <a:solidFill>
            <a:srgbClr val="4988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rgbClr val="49889B"/>
              </a:solidFill>
            </a:endParaRPr>
          </a:p>
        </p:txBody>
      </p:sp>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92849" y="6484871"/>
            <a:ext cx="905689" cy="224685"/>
          </a:xfrm>
          <a:prstGeom prst="rect">
            <a:avLst/>
          </a:prstGeom>
        </p:spPr>
      </p:pic>
      <p:cxnSp>
        <p:nvCxnSpPr>
          <p:cNvPr id="22" name="Straight Connector 21"/>
          <p:cNvCxnSpPr/>
          <p:nvPr userDrawn="1"/>
        </p:nvCxnSpPr>
        <p:spPr>
          <a:xfrm>
            <a:off x="7302500" y="6444516"/>
            <a:ext cx="0" cy="297912"/>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62531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5"/>
          <p:cNvSpPr>
            <a:spLocks noGrp="1" noChangeArrowheads="1"/>
          </p:cNvSpPr>
          <p:nvPr>
            <p:ph type="sldNum" sz="quarter" idx="11"/>
          </p:nvPr>
        </p:nvSpPr>
        <p:spPr>
          <a:ln/>
        </p:spPr>
        <p:txBody>
          <a:bodyPr/>
          <a:lstStyle>
            <a:lvl1pPr>
              <a:defRPr/>
            </a:lvl1pPr>
          </a:lstStyle>
          <a:p>
            <a:pPr>
              <a:defRPr/>
            </a:pPr>
            <a:fld id="{9C3CC635-6836-4CBD-82D6-AB1D26B65B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14756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489" y="1524000"/>
            <a:ext cx="4045238" cy="4343681"/>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73" y="1524000"/>
            <a:ext cx="4045239" cy="4343681"/>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5"/>
          <p:cNvSpPr>
            <a:spLocks noGrp="1" noChangeArrowheads="1"/>
          </p:cNvSpPr>
          <p:nvPr>
            <p:ph type="sldNum" sz="quarter" idx="11"/>
          </p:nvPr>
        </p:nvSpPr>
        <p:spPr>
          <a:ln/>
        </p:spPr>
        <p:txBody>
          <a:bodyPr/>
          <a:lstStyle>
            <a:lvl1pPr>
              <a:defRPr/>
            </a:lvl1pPr>
          </a:lstStyle>
          <a:p>
            <a:pPr>
              <a:defRPr/>
            </a:pPr>
            <a:fld id="{87042DC8-6157-46A7-A9FD-01B4B2AB7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19242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5"/>
          <p:cNvSpPr>
            <a:spLocks noGrp="1" noChangeArrowheads="1"/>
          </p:cNvSpPr>
          <p:nvPr>
            <p:ph type="sldNum" sz="quarter" idx="11"/>
          </p:nvPr>
        </p:nvSpPr>
        <p:spPr>
          <a:xfrm>
            <a:off x="7966364" y="6387353"/>
            <a:ext cx="914977" cy="470647"/>
          </a:xfrm>
          <a:ln/>
        </p:spPr>
        <p:txBody>
          <a:bodyPr/>
          <a:lstStyle>
            <a:lvl1pPr>
              <a:defRPr/>
            </a:lvl1pPr>
          </a:lstStyle>
          <a:p>
            <a:pPr>
              <a:defRPr/>
            </a:pPr>
            <a:fld id="{823634C0-F2AD-45EB-8CBE-F12CF73FC9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24711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4"/>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4" name="Rectangle 15"/>
          <p:cNvSpPr>
            <a:spLocks noGrp="1" noChangeArrowheads="1"/>
          </p:cNvSpPr>
          <p:nvPr>
            <p:ph type="sldNum" sz="quarter" idx="11"/>
          </p:nvPr>
        </p:nvSpPr>
        <p:spPr>
          <a:xfrm>
            <a:off x="7550728" y="6387353"/>
            <a:ext cx="914977" cy="470647"/>
          </a:xfrm>
        </p:spPr>
        <p:txBody>
          <a:bodyPr/>
          <a:lstStyle>
            <a:lvl1pPr>
              <a:defRPr/>
            </a:lvl1pPr>
          </a:lstStyle>
          <a:p>
            <a:pPr>
              <a:defRPr/>
            </a:pPr>
            <a:fld id="{59FE8414-7746-4053-84E6-97DD18B28E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48559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12" y="2130520"/>
            <a:ext cx="7772978" cy="1469371"/>
          </a:xfrm>
        </p:spPr>
        <p:txBody>
          <a:bodyPr/>
          <a:lstStyle/>
          <a:p>
            <a:r>
              <a:rPr lang="en-US"/>
              <a:t>Click to edit Master title style</a:t>
            </a:r>
          </a:p>
        </p:txBody>
      </p:sp>
      <p:sp>
        <p:nvSpPr>
          <p:cNvPr id="3" name="Subtitle 2"/>
          <p:cNvSpPr>
            <a:spLocks noGrp="1"/>
          </p:cNvSpPr>
          <p:nvPr>
            <p:ph type="subTitle" idx="1"/>
          </p:nvPr>
        </p:nvSpPr>
        <p:spPr>
          <a:xfrm>
            <a:off x="1371024" y="3885641"/>
            <a:ext cx="6401954" cy="1753721"/>
          </a:xfrm>
        </p:spPr>
        <p:txBody>
          <a:bodyPr/>
          <a:lstStyle>
            <a:lvl1pPr marL="0" indent="0" algn="ctr">
              <a:buNone/>
              <a:defRPr/>
            </a:lvl1pPr>
            <a:lvl2pPr marL="302575" indent="0" algn="ctr">
              <a:buNone/>
              <a:defRPr/>
            </a:lvl2pPr>
            <a:lvl3pPr marL="605150" indent="0" algn="ctr">
              <a:buNone/>
              <a:defRPr/>
            </a:lvl3pPr>
            <a:lvl4pPr marL="907725" indent="0" algn="ctr">
              <a:buNone/>
              <a:defRPr/>
            </a:lvl4pPr>
            <a:lvl5pPr marL="1210300" indent="0" algn="ctr">
              <a:buNone/>
              <a:defRPr/>
            </a:lvl5pPr>
            <a:lvl6pPr marL="1512875" indent="0" algn="ctr">
              <a:buNone/>
              <a:defRPr/>
            </a:lvl6pPr>
            <a:lvl7pPr marL="1815450" indent="0" algn="ctr">
              <a:buNone/>
              <a:defRPr/>
            </a:lvl7pPr>
            <a:lvl8pPr marL="2118025" indent="0" algn="ctr">
              <a:buNone/>
              <a:defRPr/>
            </a:lvl8pPr>
            <a:lvl9pPr marL="2420600" indent="0" algn="ctr">
              <a:buNone/>
              <a:defRPr/>
            </a:lvl9pPr>
          </a:lstStyle>
          <a:p>
            <a:r>
              <a:rPr lang="en-US"/>
              <a:t>Click to edit Master subtitle style</a:t>
            </a:r>
          </a:p>
        </p:txBody>
      </p:sp>
      <p:sp>
        <p:nvSpPr>
          <p:cNvPr id="4" name="Rectangle 4"/>
          <p:cNvSpPr>
            <a:spLocks noGrp="1" noChangeArrowheads="1"/>
          </p:cNvSpPr>
          <p:nvPr>
            <p:ph type="ftr" sz="quarter" idx="10"/>
          </p:nvPr>
        </p:nvSpPr>
        <p:spPr>
          <a:xfrm>
            <a:off x="138545" y="5647765"/>
            <a:ext cx="9144000" cy="533680"/>
          </a:xfrm>
          <a:ln/>
        </p:spPr>
        <p:txBody>
          <a:bodyPr/>
          <a:lstStyle>
            <a:lvl1pPr>
              <a:defRPr/>
            </a:lvl1pPr>
          </a:lstStyle>
          <a:p>
            <a:pPr>
              <a:defRPr/>
            </a:pPr>
            <a:endParaRPr lang="en-US"/>
          </a:p>
        </p:txBody>
      </p:sp>
      <p:sp>
        <p:nvSpPr>
          <p:cNvPr id="5" name="Rectangle 15"/>
          <p:cNvSpPr>
            <a:spLocks noGrp="1" noChangeArrowheads="1"/>
          </p:cNvSpPr>
          <p:nvPr>
            <p:ph type="sldNum" sz="quarter" idx="11"/>
          </p:nvPr>
        </p:nvSpPr>
        <p:spPr>
          <a:ln/>
        </p:spPr>
        <p:txBody>
          <a:bodyPr/>
          <a:lstStyle>
            <a:lvl1pPr>
              <a:defRPr/>
            </a:lvl1pPr>
          </a:lstStyle>
          <a:p>
            <a:pPr>
              <a:defRPr/>
            </a:pPr>
            <a:fld id="{3B10A65A-FE53-4396-B163-FEA9BB12EA8D}" type="slidenum">
              <a:rPr lang="en-US"/>
              <a:pPr>
                <a:defRPr/>
              </a:pPr>
              <a:t>‹#›</a:t>
            </a:fld>
            <a:endParaRPr lang="en-US"/>
          </a:p>
        </p:txBody>
      </p:sp>
    </p:spTree>
    <p:extLst>
      <p:ext uri="{BB962C8B-B14F-4D97-AF65-F5344CB8AC3E}">
        <p14:creationId xmlns:p14="http://schemas.microsoft.com/office/powerpoint/2010/main" val="39638983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15"/>
          <p:cNvSpPr>
            <a:spLocks noGrp="1" noChangeArrowheads="1"/>
          </p:cNvSpPr>
          <p:nvPr>
            <p:ph type="sldNum" sz="quarter" idx="11"/>
          </p:nvPr>
        </p:nvSpPr>
        <p:spPr>
          <a:ln/>
        </p:spPr>
        <p:txBody>
          <a:bodyPr/>
          <a:lstStyle>
            <a:lvl1pPr>
              <a:defRPr/>
            </a:lvl1pPr>
          </a:lstStyle>
          <a:p>
            <a:pPr>
              <a:defRPr/>
            </a:pPr>
            <a:fld id="{9C3CC635-6836-4CBD-82D6-AB1D26B65B7D}" type="slidenum">
              <a:rPr lang="en-US"/>
              <a:pPr>
                <a:defRPr/>
              </a:pPr>
              <a:t>‹#›</a:t>
            </a:fld>
            <a:endParaRPr lang="en-US"/>
          </a:p>
        </p:txBody>
      </p:sp>
    </p:spTree>
    <p:extLst>
      <p:ext uri="{BB962C8B-B14F-4D97-AF65-F5344CB8AC3E}">
        <p14:creationId xmlns:p14="http://schemas.microsoft.com/office/powerpoint/2010/main" val="37870364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5" y="4406713"/>
            <a:ext cx="7771534" cy="1362916"/>
          </a:xfrm>
        </p:spPr>
        <p:txBody>
          <a:bodyPr anchor="t"/>
          <a:lstStyle>
            <a:lvl1pPr algn="l">
              <a:defRPr sz="2648" b="1" cap="all"/>
            </a:lvl1pPr>
          </a:lstStyle>
          <a:p>
            <a:r>
              <a:rPr lang="en-US"/>
              <a:t>Click to edit Master title style</a:t>
            </a:r>
          </a:p>
        </p:txBody>
      </p:sp>
      <p:sp>
        <p:nvSpPr>
          <p:cNvPr id="3" name="Text Placeholder 2"/>
          <p:cNvSpPr>
            <a:spLocks noGrp="1"/>
          </p:cNvSpPr>
          <p:nvPr>
            <p:ph type="body" idx="1"/>
          </p:nvPr>
        </p:nvSpPr>
        <p:spPr>
          <a:xfrm>
            <a:off x="723035" y="2906526"/>
            <a:ext cx="7771534" cy="1500187"/>
          </a:xfrm>
        </p:spPr>
        <p:txBody>
          <a:bodyPr anchor="b"/>
          <a:lstStyle>
            <a:lvl1pPr marL="0" indent="0">
              <a:buNone/>
              <a:defRPr sz="1324"/>
            </a:lvl1pPr>
            <a:lvl2pPr marL="302575" indent="0">
              <a:buNone/>
              <a:defRPr sz="1191"/>
            </a:lvl2pPr>
            <a:lvl3pPr marL="605150" indent="0">
              <a:buNone/>
              <a:defRPr sz="1059"/>
            </a:lvl3pPr>
            <a:lvl4pPr marL="907725" indent="0">
              <a:buNone/>
              <a:defRPr sz="926"/>
            </a:lvl4pPr>
            <a:lvl5pPr marL="1210300" indent="0">
              <a:buNone/>
              <a:defRPr sz="926"/>
            </a:lvl5pPr>
            <a:lvl6pPr marL="1512875" indent="0">
              <a:buNone/>
              <a:defRPr sz="926"/>
            </a:lvl6pPr>
            <a:lvl7pPr marL="1815450" indent="0">
              <a:buNone/>
              <a:defRPr sz="926"/>
            </a:lvl7pPr>
            <a:lvl8pPr marL="2118025" indent="0">
              <a:buNone/>
              <a:defRPr sz="926"/>
            </a:lvl8pPr>
            <a:lvl9pPr marL="2420600" indent="0">
              <a:buNone/>
              <a:defRPr sz="926"/>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15"/>
          <p:cNvSpPr>
            <a:spLocks noGrp="1" noChangeArrowheads="1"/>
          </p:cNvSpPr>
          <p:nvPr>
            <p:ph type="sldNum" sz="quarter" idx="11"/>
          </p:nvPr>
        </p:nvSpPr>
        <p:spPr>
          <a:ln/>
        </p:spPr>
        <p:txBody>
          <a:bodyPr/>
          <a:lstStyle>
            <a:lvl1pPr>
              <a:defRPr/>
            </a:lvl1pPr>
          </a:lstStyle>
          <a:p>
            <a:pPr>
              <a:defRPr/>
            </a:pPr>
            <a:fld id="{7360CF2A-F0F3-4DA8-AFEA-7B0359DA421E}" type="slidenum">
              <a:rPr lang="en-US"/>
              <a:pPr>
                <a:defRPr/>
              </a:pPr>
              <a:t>‹#›</a:t>
            </a:fld>
            <a:endParaRPr lang="en-US"/>
          </a:p>
        </p:txBody>
      </p:sp>
    </p:spTree>
    <p:extLst>
      <p:ext uri="{BB962C8B-B14F-4D97-AF65-F5344CB8AC3E}">
        <p14:creationId xmlns:p14="http://schemas.microsoft.com/office/powerpoint/2010/main" val="4679302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489" y="1524001"/>
            <a:ext cx="4045238" cy="4343681"/>
          </a:xfrm>
        </p:spPr>
        <p:txBody>
          <a:bodyPr/>
          <a:lstStyle>
            <a:lvl1pPr>
              <a:defRPr sz="1853"/>
            </a:lvl1pPr>
            <a:lvl2pPr>
              <a:defRPr sz="1589"/>
            </a:lvl2pPr>
            <a:lvl3pPr>
              <a:defRPr sz="1324"/>
            </a:lvl3pPr>
            <a:lvl4pPr>
              <a:defRPr sz="1191"/>
            </a:lvl4pPr>
            <a:lvl5pPr>
              <a:defRPr sz="1191"/>
            </a:lvl5pPr>
            <a:lvl6pPr>
              <a:defRPr sz="1191"/>
            </a:lvl6pPr>
            <a:lvl7pPr>
              <a:defRPr sz="1191"/>
            </a:lvl7pPr>
            <a:lvl8pPr>
              <a:defRPr sz="1191"/>
            </a:lvl8pPr>
            <a:lvl9pPr>
              <a:defRPr sz="119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73" y="1524001"/>
            <a:ext cx="4045239" cy="4343681"/>
          </a:xfrm>
        </p:spPr>
        <p:txBody>
          <a:bodyPr/>
          <a:lstStyle>
            <a:lvl1pPr>
              <a:defRPr sz="1853"/>
            </a:lvl1pPr>
            <a:lvl2pPr>
              <a:defRPr sz="1589"/>
            </a:lvl2pPr>
            <a:lvl3pPr>
              <a:defRPr sz="1324"/>
            </a:lvl3pPr>
            <a:lvl4pPr>
              <a:defRPr sz="1191"/>
            </a:lvl4pPr>
            <a:lvl5pPr>
              <a:defRPr sz="1191"/>
            </a:lvl5pPr>
            <a:lvl6pPr>
              <a:defRPr sz="1191"/>
            </a:lvl6pPr>
            <a:lvl7pPr>
              <a:defRPr sz="1191"/>
            </a:lvl7pPr>
            <a:lvl8pPr>
              <a:defRPr sz="1191"/>
            </a:lvl8pPr>
            <a:lvl9pPr>
              <a:defRPr sz="119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15"/>
          <p:cNvSpPr>
            <a:spLocks noGrp="1" noChangeArrowheads="1"/>
          </p:cNvSpPr>
          <p:nvPr>
            <p:ph type="sldNum" sz="quarter" idx="11"/>
          </p:nvPr>
        </p:nvSpPr>
        <p:spPr>
          <a:ln/>
        </p:spPr>
        <p:txBody>
          <a:bodyPr/>
          <a:lstStyle>
            <a:lvl1pPr>
              <a:defRPr/>
            </a:lvl1pPr>
          </a:lstStyle>
          <a:p>
            <a:pPr>
              <a:defRPr/>
            </a:pPr>
            <a:fld id="{87042DC8-6157-46A7-A9FD-01B4B2AB706F}" type="slidenum">
              <a:rPr lang="en-US"/>
              <a:pPr>
                <a:defRPr/>
              </a:pPr>
              <a:t>‹#›</a:t>
            </a:fld>
            <a:endParaRPr lang="en-US"/>
          </a:p>
        </p:txBody>
      </p:sp>
    </p:spTree>
    <p:extLst>
      <p:ext uri="{BB962C8B-B14F-4D97-AF65-F5344CB8AC3E}">
        <p14:creationId xmlns:p14="http://schemas.microsoft.com/office/powerpoint/2010/main" val="37500914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6" cy="640136"/>
          </a:xfrm>
        </p:spPr>
        <p:txBody>
          <a:bodyPr anchor="b"/>
          <a:lstStyle>
            <a:lvl1pPr marL="0" indent="0">
              <a:buNone/>
              <a:defRPr sz="1589" b="1"/>
            </a:lvl1pPr>
            <a:lvl2pPr marL="302575" indent="0">
              <a:buNone/>
              <a:defRPr sz="1324" b="1"/>
            </a:lvl2pPr>
            <a:lvl3pPr marL="605150" indent="0">
              <a:buNone/>
              <a:defRPr sz="1191" b="1"/>
            </a:lvl3pPr>
            <a:lvl4pPr marL="907725" indent="0">
              <a:buNone/>
              <a:defRPr sz="1059" b="1"/>
            </a:lvl4pPr>
            <a:lvl5pPr marL="1210300" indent="0">
              <a:buNone/>
              <a:defRPr sz="1059" b="1"/>
            </a:lvl5pPr>
            <a:lvl6pPr marL="1512875" indent="0">
              <a:buNone/>
              <a:defRPr sz="1059" b="1"/>
            </a:lvl6pPr>
            <a:lvl7pPr marL="1815450" indent="0">
              <a:buNone/>
              <a:defRPr sz="1059" b="1"/>
            </a:lvl7pPr>
            <a:lvl8pPr marL="2118025" indent="0">
              <a:buNone/>
              <a:defRPr sz="1059" b="1"/>
            </a:lvl8pPr>
            <a:lvl9pPr marL="2420600" indent="0">
              <a:buNone/>
              <a:defRPr sz="1059" b="1"/>
            </a:lvl9pPr>
          </a:lstStyle>
          <a:p>
            <a:pPr lvl="0"/>
            <a:r>
              <a:rPr lang="en-US"/>
              <a:t>Click to edit Master text styles</a:t>
            </a:r>
          </a:p>
        </p:txBody>
      </p:sp>
      <p:sp>
        <p:nvSpPr>
          <p:cNvPr id="4" name="Content Placeholder 3"/>
          <p:cNvSpPr>
            <a:spLocks noGrp="1"/>
          </p:cNvSpPr>
          <p:nvPr>
            <p:ph sz="half" idx="2"/>
          </p:nvPr>
        </p:nvSpPr>
        <p:spPr>
          <a:xfrm>
            <a:off x="457489" y="2175343"/>
            <a:ext cx="4039466" cy="3951474"/>
          </a:xfrm>
        </p:spPr>
        <p:txBody>
          <a:bodyPr/>
          <a:lstStyle>
            <a:lvl1pPr>
              <a:defRPr sz="1589"/>
            </a:lvl1pPr>
            <a:lvl2pPr>
              <a:defRPr sz="1324"/>
            </a:lvl2pPr>
            <a:lvl3pPr>
              <a:defRPr sz="1191"/>
            </a:lvl3pPr>
            <a:lvl4pPr>
              <a:defRPr sz="1059"/>
            </a:lvl4pPr>
            <a:lvl5pPr>
              <a:defRPr sz="1059"/>
            </a:lvl5pPr>
            <a:lvl6pPr>
              <a:defRPr sz="1059"/>
            </a:lvl6pPr>
            <a:lvl7pPr>
              <a:defRPr sz="1059"/>
            </a:lvl7pPr>
            <a:lvl8pPr>
              <a:defRPr sz="1059"/>
            </a:lvl8pPr>
            <a:lvl9pPr>
              <a:defRPr sz="10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03" y="1535206"/>
            <a:ext cx="4040909" cy="640136"/>
          </a:xfrm>
        </p:spPr>
        <p:txBody>
          <a:bodyPr anchor="b"/>
          <a:lstStyle>
            <a:lvl1pPr marL="0" indent="0">
              <a:buNone/>
              <a:defRPr sz="1589" b="1"/>
            </a:lvl1pPr>
            <a:lvl2pPr marL="302575" indent="0">
              <a:buNone/>
              <a:defRPr sz="1324" b="1"/>
            </a:lvl2pPr>
            <a:lvl3pPr marL="605150" indent="0">
              <a:buNone/>
              <a:defRPr sz="1191" b="1"/>
            </a:lvl3pPr>
            <a:lvl4pPr marL="907725" indent="0">
              <a:buNone/>
              <a:defRPr sz="1059" b="1"/>
            </a:lvl4pPr>
            <a:lvl5pPr marL="1210300" indent="0">
              <a:buNone/>
              <a:defRPr sz="1059" b="1"/>
            </a:lvl5pPr>
            <a:lvl6pPr marL="1512875" indent="0">
              <a:buNone/>
              <a:defRPr sz="1059" b="1"/>
            </a:lvl6pPr>
            <a:lvl7pPr marL="1815450" indent="0">
              <a:buNone/>
              <a:defRPr sz="1059" b="1"/>
            </a:lvl7pPr>
            <a:lvl8pPr marL="2118025" indent="0">
              <a:buNone/>
              <a:defRPr sz="1059" b="1"/>
            </a:lvl8pPr>
            <a:lvl9pPr marL="2420600" indent="0">
              <a:buNone/>
              <a:defRPr sz="1059" b="1"/>
            </a:lvl9pPr>
          </a:lstStyle>
          <a:p>
            <a:pPr lvl="0"/>
            <a:r>
              <a:rPr lang="en-US"/>
              <a:t>Click to edit Master text styles</a:t>
            </a:r>
          </a:p>
        </p:txBody>
      </p:sp>
      <p:sp>
        <p:nvSpPr>
          <p:cNvPr id="6" name="Content Placeholder 5"/>
          <p:cNvSpPr>
            <a:spLocks noGrp="1"/>
          </p:cNvSpPr>
          <p:nvPr>
            <p:ph sz="quarter" idx="4"/>
          </p:nvPr>
        </p:nvSpPr>
        <p:spPr>
          <a:xfrm>
            <a:off x="4645603" y="2175343"/>
            <a:ext cx="4040909" cy="3951474"/>
          </a:xfrm>
        </p:spPr>
        <p:txBody>
          <a:bodyPr/>
          <a:lstStyle>
            <a:lvl1pPr>
              <a:defRPr sz="1589"/>
            </a:lvl1pPr>
            <a:lvl2pPr>
              <a:defRPr sz="1324"/>
            </a:lvl2pPr>
            <a:lvl3pPr>
              <a:defRPr sz="1191"/>
            </a:lvl3pPr>
            <a:lvl4pPr>
              <a:defRPr sz="1059"/>
            </a:lvl4pPr>
            <a:lvl5pPr>
              <a:defRPr sz="1059"/>
            </a:lvl5pPr>
            <a:lvl6pPr>
              <a:defRPr sz="1059"/>
            </a:lvl6pPr>
            <a:lvl7pPr>
              <a:defRPr sz="1059"/>
            </a:lvl7pPr>
            <a:lvl8pPr>
              <a:defRPr sz="1059"/>
            </a:lvl8pPr>
            <a:lvl9pPr>
              <a:defRPr sz="10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
        <p:nvSpPr>
          <p:cNvPr id="8" name="Rectangle 15"/>
          <p:cNvSpPr>
            <a:spLocks noGrp="1" noChangeArrowheads="1"/>
          </p:cNvSpPr>
          <p:nvPr>
            <p:ph type="sldNum" sz="quarter" idx="11"/>
          </p:nvPr>
        </p:nvSpPr>
        <p:spPr>
          <a:ln/>
        </p:spPr>
        <p:txBody>
          <a:bodyPr/>
          <a:lstStyle>
            <a:lvl1pPr>
              <a:defRPr/>
            </a:lvl1pPr>
          </a:lstStyle>
          <a:p>
            <a:pPr>
              <a:defRPr/>
            </a:pPr>
            <a:fld id="{521E45B8-2314-467F-895D-D446AB04A702}" type="slidenum">
              <a:rPr lang="en-US"/>
              <a:pPr>
                <a:defRPr/>
              </a:pPr>
              <a:t>‹#›</a:t>
            </a:fld>
            <a:endParaRPr lang="en-US"/>
          </a:p>
        </p:txBody>
      </p:sp>
    </p:spTree>
    <p:extLst>
      <p:ext uri="{BB962C8B-B14F-4D97-AF65-F5344CB8AC3E}">
        <p14:creationId xmlns:p14="http://schemas.microsoft.com/office/powerpoint/2010/main" val="14157259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en-US"/>
          </a:p>
        </p:txBody>
      </p:sp>
      <p:sp>
        <p:nvSpPr>
          <p:cNvPr id="4" name="Rectangle 15"/>
          <p:cNvSpPr>
            <a:spLocks noGrp="1" noChangeArrowheads="1"/>
          </p:cNvSpPr>
          <p:nvPr>
            <p:ph type="sldNum" sz="quarter" idx="11"/>
          </p:nvPr>
        </p:nvSpPr>
        <p:spPr>
          <a:xfrm>
            <a:off x="7966364" y="6387354"/>
            <a:ext cx="914978" cy="470647"/>
          </a:xfrm>
          <a:ln/>
        </p:spPr>
        <p:txBody>
          <a:bodyPr/>
          <a:lstStyle>
            <a:lvl1pPr>
              <a:defRPr/>
            </a:lvl1pPr>
          </a:lstStyle>
          <a:p>
            <a:pPr>
              <a:defRPr/>
            </a:pPr>
            <a:fld id="{823634C0-F2AD-45EB-8CBE-F12CF73FC980}" type="slidenum">
              <a:rPr lang="en-US"/>
              <a:pPr>
                <a:defRPr/>
              </a:pPr>
              <a:t>‹#›</a:t>
            </a:fld>
            <a:endParaRPr lang="en-US"/>
          </a:p>
        </p:txBody>
      </p:sp>
    </p:spTree>
    <p:extLst>
      <p:ext uri="{BB962C8B-B14F-4D97-AF65-F5344CB8AC3E}">
        <p14:creationId xmlns:p14="http://schemas.microsoft.com/office/powerpoint/2010/main" val="3682187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Rectangle 14"/>
          <p:cNvSpPr/>
          <p:nvPr userDrawn="1"/>
        </p:nvSpPr>
        <p:spPr>
          <a:xfrm>
            <a:off x="118287" y="168082"/>
            <a:ext cx="8915206" cy="6162868"/>
          </a:xfrm>
          <a:prstGeom prst="rect">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lide Number Placeholder 13"/>
          <p:cNvSpPr>
            <a:spLocks noGrp="1"/>
          </p:cNvSpPr>
          <p:nvPr>
            <p:ph type="sldNum" sz="quarter" idx="10"/>
          </p:nvPr>
        </p:nvSpPr>
        <p:spPr>
          <a:xfrm>
            <a:off x="8629649" y="6461381"/>
            <a:ext cx="397175" cy="271873"/>
          </a:xfrm>
        </p:spPr>
        <p:txBody>
          <a:bodyPr/>
          <a:lstStyle/>
          <a:p>
            <a:fld id="{4DE7CD7D-E5D2-DC4D-B59D-4440639CB278}" type="slidenum">
              <a:rPr lang="en-US" smtClean="0"/>
              <a:t>‹#›</a:t>
            </a:fld>
            <a:endParaRPr lang="en-US"/>
          </a:p>
        </p:txBody>
      </p:sp>
      <p:pic>
        <p:nvPicPr>
          <p:cNvPr id="23" name="Picture 22" descr="Channel_CMYK_Horiz.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5050" y="6444517"/>
            <a:ext cx="1055482" cy="269687"/>
          </a:xfrm>
          <a:prstGeom prst="rect">
            <a:avLst/>
          </a:prstGeom>
        </p:spPr>
      </p:pic>
      <p:pic>
        <p:nvPicPr>
          <p:cNvPr id="19" name="Picture 18" descr="Channel_Circle2.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006" y="3937000"/>
            <a:ext cx="3488327" cy="2393950"/>
          </a:xfrm>
          <a:prstGeom prst="rect">
            <a:avLst/>
          </a:prstGeom>
        </p:spPr>
      </p:pic>
      <p:sp>
        <p:nvSpPr>
          <p:cNvPr id="3" name="Text Placeholder 2"/>
          <p:cNvSpPr>
            <a:spLocks noGrp="1"/>
          </p:cNvSpPr>
          <p:nvPr>
            <p:ph type="body" idx="1"/>
          </p:nvPr>
        </p:nvSpPr>
        <p:spPr>
          <a:xfrm>
            <a:off x="457200" y="1821463"/>
            <a:ext cx="4040188" cy="639762"/>
          </a:xfrm>
        </p:spPr>
        <p:txBody>
          <a:bodyPr anchor="b"/>
          <a:lstStyle>
            <a:lvl1pPr marL="0" indent="0">
              <a:buNone/>
              <a:defRPr sz="2400" b="1">
                <a:solidFill>
                  <a:srgbClr val="49889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61225"/>
            <a:ext cx="4040188" cy="3609375"/>
          </a:xfrm>
        </p:spPr>
        <p:txBody>
          <a:bodyPr/>
          <a:lstStyle>
            <a:lvl1pPr>
              <a:spcAft>
                <a:spcPts val="600"/>
              </a:spcAft>
              <a:defRPr sz="2400"/>
            </a:lvl1pPr>
            <a:lvl2pPr>
              <a:spcAft>
                <a:spcPts val="600"/>
              </a:spcAft>
              <a:defRPr sz="2000"/>
            </a:lvl2pPr>
            <a:lvl3pPr>
              <a:spcAft>
                <a:spcPts val="600"/>
              </a:spcAft>
              <a:defRPr sz="2000"/>
            </a:lvl3pPr>
            <a:lvl4pPr>
              <a:spcAft>
                <a:spcPts val="600"/>
              </a:spcAft>
              <a:defRPr sz="1600"/>
            </a:lvl4pPr>
            <a:lvl5pPr>
              <a:spcAft>
                <a:spcPts val="600"/>
              </a:spcAft>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815238"/>
            <a:ext cx="4041775" cy="639762"/>
          </a:xfrm>
        </p:spPr>
        <p:txBody>
          <a:bodyPr anchor="b"/>
          <a:lstStyle>
            <a:lvl1pPr marL="0" indent="0">
              <a:buNone/>
              <a:defRPr sz="2400" b="1">
                <a:solidFill>
                  <a:srgbClr val="49889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55000"/>
            <a:ext cx="4041775" cy="3609375"/>
          </a:xfrm>
        </p:spPr>
        <p:txBody>
          <a:bodyPr/>
          <a:lstStyle>
            <a:lvl1pPr>
              <a:spcAft>
                <a:spcPts val="600"/>
              </a:spcAft>
              <a:defRPr sz="2400"/>
            </a:lvl1pPr>
            <a:lvl2pPr>
              <a:spcAft>
                <a:spcPts val="600"/>
              </a:spcAft>
              <a:defRPr sz="2000"/>
            </a:lvl2pPr>
            <a:lvl3pPr>
              <a:spcAft>
                <a:spcPts val="600"/>
              </a:spcAft>
              <a:defRPr sz="2000"/>
            </a:lvl3pPr>
            <a:lvl4pPr>
              <a:spcAft>
                <a:spcPts val="600"/>
              </a:spcAft>
              <a:defRPr sz="1600"/>
            </a:lvl4pPr>
            <a:lvl5pPr>
              <a:spcAft>
                <a:spcPts val="600"/>
              </a:spcAft>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descr="Footer.jpg"/>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0" y="0"/>
            <a:ext cx="9162288" cy="247650"/>
          </a:xfrm>
          <a:prstGeom prst="rect">
            <a:avLst/>
          </a:prstGeom>
        </p:spPr>
      </p:pic>
      <p:sp>
        <p:nvSpPr>
          <p:cNvPr id="21" name="Title 1"/>
          <p:cNvSpPr>
            <a:spLocks noGrp="1"/>
          </p:cNvSpPr>
          <p:nvPr>
            <p:ph type="title"/>
          </p:nvPr>
        </p:nvSpPr>
        <p:spPr>
          <a:xfrm>
            <a:off x="457200" y="492134"/>
            <a:ext cx="8229600" cy="1143000"/>
          </a:xfrm>
        </p:spPr>
        <p:txBody>
          <a:bodyPr/>
          <a:lstStyle>
            <a:lvl1pPr>
              <a:defRPr>
                <a:solidFill>
                  <a:srgbClr val="49889B"/>
                </a:solidFill>
              </a:defRPr>
            </a:lvl1pPr>
          </a:lstStyle>
          <a:p>
            <a:r>
              <a:rPr lang="en-US"/>
              <a:t>Click to edit Master title style</a:t>
            </a:r>
          </a:p>
        </p:txBody>
      </p:sp>
      <p:sp>
        <p:nvSpPr>
          <p:cNvPr id="16" name="Rectangle 15"/>
          <p:cNvSpPr/>
          <p:nvPr userDrawn="1"/>
        </p:nvSpPr>
        <p:spPr>
          <a:xfrm>
            <a:off x="0" y="243417"/>
            <a:ext cx="9162288" cy="44355"/>
          </a:xfrm>
          <a:prstGeom prst="rect">
            <a:avLst/>
          </a:prstGeom>
          <a:solidFill>
            <a:srgbClr val="366B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rgbClr val="49889B"/>
              </a:solidFill>
            </a:endParaRPr>
          </a:p>
        </p:txBody>
      </p:sp>
      <p:sp>
        <p:nvSpPr>
          <p:cNvPr id="18" name="Rectangle 17"/>
          <p:cNvSpPr/>
          <p:nvPr userDrawn="1"/>
        </p:nvSpPr>
        <p:spPr>
          <a:xfrm>
            <a:off x="0" y="283539"/>
            <a:ext cx="9162288" cy="44355"/>
          </a:xfrm>
          <a:prstGeom prst="rect">
            <a:avLst/>
          </a:prstGeom>
          <a:solidFill>
            <a:srgbClr val="4988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rgbClr val="49889B"/>
              </a:solidFill>
            </a:endParaRPr>
          </a:p>
        </p:txBody>
      </p:sp>
      <p:pic>
        <p:nvPicPr>
          <p:cNvPr id="22" name="Picture 2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92849" y="6484871"/>
            <a:ext cx="905689" cy="224685"/>
          </a:xfrm>
          <a:prstGeom prst="rect">
            <a:avLst/>
          </a:prstGeom>
        </p:spPr>
      </p:pic>
      <p:cxnSp>
        <p:nvCxnSpPr>
          <p:cNvPr id="24" name="Straight Connector 23"/>
          <p:cNvCxnSpPr/>
          <p:nvPr userDrawn="1"/>
        </p:nvCxnSpPr>
        <p:spPr>
          <a:xfrm>
            <a:off x="7302500" y="6444516"/>
            <a:ext cx="0" cy="297912"/>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65747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4"/>
          <p:cNvSpPr>
            <a:spLocks noGrp="1" noChangeArrowheads="1"/>
          </p:cNvSpPr>
          <p:nvPr>
            <p:ph type="ftr" sz="quarter" idx="10"/>
          </p:nvPr>
        </p:nvSpPr>
        <p:spPr/>
        <p:txBody>
          <a:bodyPr/>
          <a:lstStyle>
            <a:lvl1pPr>
              <a:defRPr/>
            </a:lvl1pPr>
          </a:lstStyle>
          <a:p>
            <a:pPr>
              <a:defRPr/>
            </a:pPr>
            <a:endParaRPr lang="en-US"/>
          </a:p>
        </p:txBody>
      </p:sp>
      <p:sp>
        <p:nvSpPr>
          <p:cNvPr id="4" name="Rectangle 15"/>
          <p:cNvSpPr>
            <a:spLocks noGrp="1" noChangeArrowheads="1"/>
          </p:cNvSpPr>
          <p:nvPr>
            <p:ph type="sldNum" sz="quarter" idx="11"/>
          </p:nvPr>
        </p:nvSpPr>
        <p:spPr>
          <a:xfrm>
            <a:off x="7550728" y="6387354"/>
            <a:ext cx="914978" cy="470647"/>
          </a:xfrm>
        </p:spPr>
        <p:txBody>
          <a:bodyPr/>
          <a:lstStyle>
            <a:lvl1pPr>
              <a:defRPr/>
            </a:lvl1pPr>
          </a:lstStyle>
          <a:p>
            <a:pPr>
              <a:defRPr/>
            </a:pPr>
            <a:fld id="{59FE8414-7746-4053-84E6-97DD18B28E81}" type="slidenum">
              <a:rPr lang="en-US"/>
              <a:pPr>
                <a:defRPr/>
              </a:pPr>
              <a:t>‹#›</a:t>
            </a:fld>
            <a:endParaRPr lang="en-US"/>
          </a:p>
        </p:txBody>
      </p:sp>
    </p:spTree>
    <p:extLst>
      <p:ext uri="{BB962C8B-B14F-4D97-AF65-F5344CB8AC3E}">
        <p14:creationId xmlns:p14="http://schemas.microsoft.com/office/powerpoint/2010/main" val="15437298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4763" y="273144"/>
            <a:ext cx="5111750" cy="5853672"/>
          </a:xfrm>
        </p:spPr>
        <p:txBody>
          <a:bodyPr/>
          <a:lstStyle>
            <a:lvl1pPr>
              <a:defRPr sz="2118"/>
            </a:lvl1pPr>
            <a:lvl2pPr>
              <a:defRPr sz="1853"/>
            </a:lvl2pPr>
            <a:lvl3pPr>
              <a:defRPr sz="1589"/>
            </a:lvl3pPr>
            <a:lvl4pPr>
              <a:defRPr sz="1324"/>
            </a:lvl4pPr>
            <a:lvl5pPr>
              <a:defRPr sz="1324"/>
            </a:lvl5pPr>
            <a:lvl6pPr>
              <a:defRPr sz="1324"/>
            </a:lvl6pPr>
            <a:lvl7pPr>
              <a:defRPr sz="1324"/>
            </a:lvl7pPr>
            <a:lvl8pPr>
              <a:defRPr sz="1324"/>
            </a:lvl8pPr>
            <a:lvl9pPr>
              <a:defRPr sz="13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490" y="1435755"/>
            <a:ext cx="3007591" cy="4691062"/>
          </a:xfrm>
        </p:spPr>
        <p:txBody>
          <a:bodyPr/>
          <a:lstStyle>
            <a:lvl1pPr marL="0" indent="0">
              <a:buNone/>
              <a:defRPr sz="926"/>
            </a:lvl1pPr>
            <a:lvl2pPr marL="302575" indent="0">
              <a:buNone/>
              <a:defRPr sz="794"/>
            </a:lvl2pPr>
            <a:lvl3pPr marL="605150" indent="0">
              <a:buNone/>
              <a:defRPr sz="662"/>
            </a:lvl3pPr>
            <a:lvl4pPr marL="907725" indent="0">
              <a:buNone/>
              <a:defRPr sz="596"/>
            </a:lvl4pPr>
            <a:lvl5pPr marL="1210300" indent="0">
              <a:buNone/>
              <a:defRPr sz="596"/>
            </a:lvl5pPr>
            <a:lvl6pPr marL="1512875" indent="0">
              <a:buNone/>
              <a:defRPr sz="596"/>
            </a:lvl6pPr>
            <a:lvl7pPr marL="1815450" indent="0">
              <a:buNone/>
              <a:defRPr sz="596"/>
            </a:lvl7pPr>
            <a:lvl8pPr marL="2118025" indent="0">
              <a:buNone/>
              <a:defRPr sz="596"/>
            </a:lvl8pPr>
            <a:lvl9pPr marL="2420600" indent="0">
              <a:buNone/>
              <a:defRPr sz="596"/>
            </a:lvl9pPr>
          </a:lstStyle>
          <a:p>
            <a:pPr lvl="0"/>
            <a:r>
              <a:rPr lang="en-US"/>
              <a:t>Click to edit Master text styles</a:t>
            </a:r>
          </a:p>
        </p:txBody>
      </p:sp>
      <p:sp>
        <p:nvSpPr>
          <p:cNvPr id="6" name="Rectangle 15"/>
          <p:cNvSpPr>
            <a:spLocks noGrp="1" noChangeArrowheads="1"/>
          </p:cNvSpPr>
          <p:nvPr>
            <p:ph type="sldNum" sz="quarter" idx="11"/>
          </p:nvPr>
        </p:nvSpPr>
        <p:spPr>
          <a:ln/>
        </p:spPr>
        <p:txBody>
          <a:bodyPr/>
          <a:lstStyle>
            <a:lvl1pPr>
              <a:defRPr/>
            </a:lvl1pPr>
          </a:lstStyle>
          <a:p>
            <a:pPr>
              <a:defRPr/>
            </a:pPr>
            <a:fld id="{158767D3-E76C-4DD8-8634-E27DEC50EFCA}" type="slidenum">
              <a:rPr lang="en-US"/>
              <a:pPr>
                <a:defRPr/>
              </a:pPr>
              <a:t>‹#›</a:t>
            </a:fld>
            <a:endParaRPr lang="en-US"/>
          </a:p>
        </p:txBody>
      </p:sp>
    </p:spTree>
    <p:extLst>
      <p:ext uri="{BB962C8B-B14F-4D97-AF65-F5344CB8AC3E}">
        <p14:creationId xmlns:p14="http://schemas.microsoft.com/office/powerpoint/2010/main" val="27551034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32" y="4800322"/>
            <a:ext cx="5486978" cy="567297"/>
          </a:xfrm>
        </p:spPr>
        <p:txBody>
          <a:bodyPr anchor="b"/>
          <a:lstStyle>
            <a:lvl1pPr algn="l">
              <a:defRPr sz="1324" b="1"/>
            </a:lvl1pPr>
          </a:lstStyle>
          <a:p>
            <a:r>
              <a:rPr lang="en-US"/>
              <a:t>Click to edit Master title style</a:t>
            </a:r>
          </a:p>
        </p:txBody>
      </p:sp>
      <p:sp>
        <p:nvSpPr>
          <p:cNvPr id="3" name="Picture Placeholder 2"/>
          <p:cNvSpPr>
            <a:spLocks noGrp="1"/>
          </p:cNvSpPr>
          <p:nvPr>
            <p:ph type="pic" idx="1"/>
          </p:nvPr>
        </p:nvSpPr>
        <p:spPr>
          <a:xfrm>
            <a:off x="1792432" y="612122"/>
            <a:ext cx="5486978" cy="4115360"/>
          </a:xfrm>
        </p:spPr>
        <p:txBody>
          <a:bodyPr/>
          <a:lstStyle>
            <a:lvl1pPr marL="0" indent="0">
              <a:buNone/>
              <a:defRPr sz="2118"/>
            </a:lvl1pPr>
            <a:lvl2pPr marL="302575" indent="0">
              <a:buNone/>
              <a:defRPr sz="1853"/>
            </a:lvl2pPr>
            <a:lvl3pPr marL="605150" indent="0">
              <a:buNone/>
              <a:defRPr sz="1589"/>
            </a:lvl3pPr>
            <a:lvl4pPr marL="907725" indent="0">
              <a:buNone/>
              <a:defRPr sz="1324"/>
            </a:lvl4pPr>
            <a:lvl5pPr marL="1210300" indent="0">
              <a:buNone/>
              <a:defRPr sz="1324"/>
            </a:lvl5pPr>
            <a:lvl6pPr marL="1512875" indent="0">
              <a:buNone/>
              <a:defRPr sz="1324"/>
            </a:lvl6pPr>
            <a:lvl7pPr marL="1815450" indent="0">
              <a:buNone/>
              <a:defRPr sz="1324"/>
            </a:lvl7pPr>
            <a:lvl8pPr marL="2118025" indent="0">
              <a:buNone/>
              <a:defRPr sz="1324"/>
            </a:lvl8pPr>
            <a:lvl9pPr marL="2420600" indent="0">
              <a:buNone/>
              <a:defRPr sz="1324"/>
            </a:lvl9pPr>
          </a:lstStyle>
          <a:p>
            <a:pPr lvl="0"/>
            <a:r>
              <a:rPr lang="en-US" noProof="0"/>
              <a:t>Click icon to add picture</a:t>
            </a:r>
          </a:p>
        </p:txBody>
      </p:sp>
      <p:sp>
        <p:nvSpPr>
          <p:cNvPr id="4" name="Text Placeholder 3"/>
          <p:cNvSpPr>
            <a:spLocks noGrp="1"/>
          </p:cNvSpPr>
          <p:nvPr>
            <p:ph type="body" sz="half" idx="2"/>
          </p:nvPr>
        </p:nvSpPr>
        <p:spPr>
          <a:xfrm>
            <a:off x="1792432" y="5367618"/>
            <a:ext cx="5486978" cy="804022"/>
          </a:xfrm>
        </p:spPr>
        <p:txBody>
          <a:bodyPr/>
          <a:lstStyle>
            <a:lvl1pPr marL="0" indent="0">
              <a:buNone/>
              <a:defRPr sz="926"/>
            </a:lvl1pPr>
            <a:lvl2pPr marL="302575" indent="0">
              <a:buNone/>
              <a:defRPr sz="794"/>
            </a:lvl2pPr>
            <a:lvl3pPr marL="605150" indent="0">
              <a:buNone/>
              <a:defRPr sz="662"/>
            </a:lvl3pPr>
            <a:lvl4pPr marL="907725" indent="0">
              <a:buNone/>
              <a:defRPr sz="596"/>
            </a:lvl4pPr>
            <a:lvl5pPr marL="1210300" indent="0">
              <a:buNone/>
              <a:defRPr sz="596"/>
            </a:lvl5pPr>
            <a:lvl6pPr marL="1512875" indent="0">
              <a:buNone/>
              <a:defRPr sz="596"/>
            </a:lvl6pPr>
            <a:lvl7pPr marL="1815450" indent="0">
              <a:buNone/>
              <a:defRPr sz="596"/>
            </a:lvl7pPr>
            <a:lvl8pPr marL="2118025" indent="0">
              <a:buNone/>
              <a:defRPr sz="596"/>
            </a:lvl8pPr>
            <a:lvl9pPr marL="2420600" indent="0">
              <a:buNone/>
              <a:defRPr sz="596"/>
            </a:lvl9pPr>
          </a:lstStyle>
          <a:p>
            <a:pPr lvl="0"/>
            <a:r>
              <a:rPr lang="en-US"/>
              <a:t>Click to edit Master text styles</a:t>
            </a:r>
          </a:p>
        </p:txBody>
      </p:sp>
      <p:sp>
        <p:nvSpPr>
          <p:cNvPr id="6" name="Rectangle 15"/>
          <p:cNvSpPr>
            <a:spLocks noGrp="1" noChangeArrowheads="1"/>
          </p:cNvSpPr>
          <p:nvPr>
            <p:ph type="sldNum" sz="quarter" idx="11"/>
          </p:nvPr>
        </p:nvSpPr>
        <p:spPr>
          <a:ln/>
        </p:spPr>
        <p:txBody>
          <a:bodyPr/>
          <a:lstStyle>
            <a:lvl1pPr>
              <a:defRPr/>
            </a:lvl1pPr>
          </a:lstStyle>
          <a:p>
            <a:pPr>
              <a:defRPr/>
            </a:pPr>
            <a:fld id="{3BBA28A7-4234-4126-8D81-345C04360BCB}" type="slidenum">
              <a:rPr lang="en-US"/>
              <a:pPr>
                <a:defRPr/>
              </a:pPr>
              <a:t>‹#›</a:t>
            </a:fld>
            <a:endParaRPr lang="en-US"/>
          </a:p>
        </p:txBody>
      </p:sp>
    </p:spTree>
    <p:extLst>
      <p:ext uri="{BB962C8B-B14F-4D97-AF65-F5344CB8AC3E}">
        <p14:creationId xmlns:p14="http://schemas.microsoft.com/office/powerpoint/2010/main" val="29134728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
          <p:cNvSpPr>
            <a:spLocks noGrp="1" noChangeArrowheads="1"/>
          </p:cNvSpPr>
          <p:nvPr>
            <p:ph type="sldNum" sz="quarter" idx="11"/>
          </p:nvPr>
        </p:nvSpPr>
        <p:spPr>
          <a:ln/>
        </p:spPr>
        <p:txBody>
          <a:bodyPr/>
          <a:lstStyle>
            <a:lvl1pPr>
              <a:defRPr/>
            </a:lvl1pPr>
          </a:lstStyle>
          <a:p>
            <a:pPr>
              <a:defRPr/>
            </a:pPr>
            <a:fld id="{975C7B1F-026F-4E6F-B761-3D206E9414CD}" type="slidenum">
              <a:rPr lang="en-US"/>
              <a:pPr>
                <a:defRPr/>
              </a:pPr>
              <a:t>‹#›</a:t>
            </a:fld>
            <a:endParaRPr lang="en-US"/>
          </a:p>
        </p:txBody>
      </p:sp>
    </p:spTree>
    <p:extLst>
      <p:ext uri="{BB962C8B-B14F-4D97-AF65-F5344CB8AC3E}">
        <p14:creationId xmlns:p14="http://schemas.microsoft.com/office/powerpoint/2010/main" val="41848475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977" y="274544"/>
            <a:ext cx="2056535" cy="5593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490" y="274544"/>
            <a:ext cx="6033943" cy="5593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
          <p:cNvSpPr>
            <a:spLocks noGrp="1" noChangeArrowheads="1"/>
          </p:cNvSpPr>
          <p:nvPr>
            <p:ph type="sldNum" sz="quarter" idx="11"/>
          </p:nvPr>
        </p:nvSpPr>
        <p:spPr>
          <a:ln/>
        </p:spPr>
        <p:txBody>
          <a:bodyPr/>
          <a:lstStyle>
            <a:lvl1pPr>
              <a:defRPr/>
            </a:lvl1pPr>
          </a:lstStyle>
          <a:p>
            <a:pPr>
              <a:defRPr/>
            </a:pPr>
            <a:fld id="{F24C907D-408B-499F-A4C7-B70F59ADA0C3}" type="slidenum">
              <a:rPr lang="en-US"/>
              <a:pPr>
                <a:defRPr/>
              </a:pPr>
              <a:t>‹#›</a:t>
            </a:fld>
            <a:endParaRPr lang="en-US"/>
          </a:p>
        </p:txBody>
      </p:sp>
    </p:spTree>
    <p:extLst>
      <p:ext uri="{BB962C8B-B14F-4D97-AF65-F5344CB8AC3E}">
        <p14:creationId xmlns:p14="http://schemas.microsoft.com/office/powerpoint/2010/main" val="23812447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a:xfrm>
            <a:off x="7827818" y="6387354"/>
            <a:ext cx="914978" cy="470647"/>
          </a:xfrm>
        </p:spPr>
        <p:txBody>
          <a:bodyPr/>
          <a:lstStyle>
            <a:lvl1pPr>
              <a:defRPr/>
            </a:lvl1pPr>
          </a:lstStyle>
          <a:p>
            <a:pPr>
              <a:defRPr/>
            </a:pPr>
            <a:fld id="{D461B1D4-A161-48B5-9911-E51BFC5F76F2}" type="slidenum">
              <a:rPr lang="en-US"/>
              <a:pPr>
                <a:defRPr/>
              </a:pPr>
              <a:t>‹#›</a:t>
            </a:fld>
            <a:endParaRPr lang="en-US"/>
          </a:p>
        </p:txBody>
      </p:sp>
    </p:spTree>
    <p:extLst>
      <p:ext uri="{BB962C8B-B14F-4D97-AF65-F5344CB8AC3E}">
        <p14:creationId xmlns:p14="http://schemas.microsoft.com/office/powerpoint/2010/main" val="11307841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12" y="2130519"/>
            <a:ext cx="7772977" cy="1469371"/>
          </a:xfrm>
        </p:spPr>
        <p:txBody>
          <a:bodyPr/>
          <a:lstStyle/>
          <a:p>
            <a:r>
              <a:rPr lang="en-US"/>
              <a:t>Click to edit Master title style</a:t>
            </a:r>
          </a:p>
        </p:txBody>
      </p:sp>
      <p:sp>
        <p:nvSpPr>
          <p:cNvPr id="3" name="Subtitle 2"/>
          <p:cNvSpPr>
            <a:spLocks noGrp="1"/>
          </p:cNvSpPr>
          <p:nvPr>
            <p:ph type="subTitle" idx="1"/>
          </p:nvPr>
        </p:nvSpPr>
        <p:spPr>
          <a:xfrm>
            <a:off x="1371023" y="3885640"/>
            <a:ext cx="6401955" cy="1753721"/>
          </a:xfrm>
        </p:spPr>
        <p:txBody>
          <a:bodyPr/>
          <a:lstStyle>
            <a:lvl1pPr marL="0" indent="0" algn="ctr">
              <a:buNone/>
              <a:defRPr/>
            </a:lvl1pPr>
            <a:lvl2pPr marL="403433" indent="0" algn="ctr">
              <a:buNone/>
              <a:defRPr/>
            </a:lvl2pPr>
            <a:lvl3pPr marL="806867" indent="0" algn="ctr">
              <a:buNone/>
              <a:defRPr/>
            </a:lvl3pPr>
            <a:lvl4pPr marL="1210300" indent="0" algn="ctr">
              <a:buNone/>
              <a:defRPr/>
            </a:lvl4pPr>
            <a:lvl5pPr marL="1613733" indent="0" algn="ctr">
              <a:buNone/>
              <a:defRPr/>
            </a:lvl5pPr>
            <a:lvl6pPr marL="2017166" indent="0" algn="ctr">
              <a:buNone/>
              <a:defRPr/>
            </a:lvl6pPr>
            <a:lvl7pPr marL="2420600" indent="0" algn="ctr">
              <a:buNone/>
              <a:defRPr/>
            </a:lvl7pPr>
            <a:lvl8pPr marL="2824033" indent="0" algn="ctr">
              <a:buNone/>
              <a:defRPr/>
            </a:lvl8pPr>
            <a:lvl9pPr marL="3227466" indent="0" algn="ctr">
              <a:buNone/>
              <a:defRPr/>
            </a:lvl9pPr>
          </a:lstStyle>
          <a:p>
            <a:r>
              <a:rPr lang="en-US"/>
              <a:t>Click to edit Master subtitle style</a:t>
            </a:r>
          </a:p>
        </p:txBody>
      </p:sp>
      <p:sp>
        <p:nvSpPr>
          <p:cNvPr id="4" name="Rectangle 4"/>
          <p:cNvSpPr>
            <a:spLocks noGrp="1" noChangeArrowheads="1"/>
          </p:cNvSpPr>
          <p:nvPr>
            <p:ph type="ftr" sz="quarter" idx="10"/>
          </p:nvPr>
        </p:nvSpPr>
        <p:spPr>
          <a:xfrm>
            <a:off x="138545" y="5647765"/>
            <a:ext cx="9144000" cy="533680"/>
          </a:xfrm>
          <a:ln/>
        </p:spPr>
        <p:txBody>
          <a:bodyPr/>
          <a:lstStyle>
            <a:lvl1pPr>
              <a:defRPr/>
            </a:lvl1pPr>
          </a:lstStyle>
          <a:p>
            <a:pPr>
              <a:defRPr/>
            </a:pPr>
            <a:endParaRPr lang="en-US"/>
          </a:p>
        </p:txBody>
      </p:sp>
      <p:sp>
        <p:nvSpPr>
          <p:cNvPr id="5" name="Rectangle 15"/>
          <p:cNvSpPr>
            <a:spLocks noGrp="1" noChangeArrowheads="1"/>
          </p:cNvSpPr>
          <p:nvPr>
            <p:ph type="sldNum" sz="quarter" idx="11"/>
          </p:nvPr>
        </p:nvSpPr>
        <p:spPr>
          <a:ln/>
        </p:spPr>
        <p:txBody>
          <a:bodyPr/>
          <a:lstStyle>
            <a:lvl1pPr>
              <a:defRPr/>
            </a:lvl1pPr>
          </a:lstStyle>
          <a:p>
            <a:pPr>
              <a:defRPr/>
            </a:pPr>
            <a:fld id="{3B10A65A-FE53-4396-B163-FEA9BB12EA8D}" type="slidenum">
              <a:rPr lang="en-US"/>
              <a:pPr>
                <a:defRPr/>
              </a:pPr>
              <a:t>‹#›</a:t>
            </a:fld>
            <a:endParaRPr lang="en-US"/>
          </a:p>
        </p:txBody>
      </p:sp>
    </p:spTree>
    <p:extLst>
      <p:ext uri="{BB962C8B-B14F-4D97-AF65-F5344CB8AC3E}">
        <p14:creationId xmlns:p14="http://schemas.microsoft.com/office/powerpoint/2010/main" val="24317010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15"/>
          <p:cNvSpPr>
            <a:spLocks noGrp="1" noChangeArrowheads="1"/>
          </p:cNvSpPr>
          <p:nvPr>
            <p:ph type="sldNum" sz="quarter" idx="11"/>
          </p:nvPr>
        </p:nvSpPr>
        <p:spPr>
          <a:ln/>
        </p:spPr>
        <p:txBody>
          <a:bodyPr/>
          <a:lstStyle>
            <a:lvl1pPr>
              <a:defRPr/>
            </a:lvl1pPr>
          </a:lstStyle>
          <a:p>
            <a:pPr>
              <a:defRPr/>
            </a:pPr>
            <a:fld id="{9C3CC635-6836-4CBD-82D6-AB1D26B65B7D}" type="slidenum">
              <a:rPr lang="en-US"/>
              <a:pPr>
                <a:defRPr/>
              </a:pPr>
              <a:t>‹#›</a:t>
            </a:fld>
            <a:endParaRPr lang="en-US"/>
          </a:p>
        </p:txBody>
      </p:sp>
    </p:spTree>
    <p:extLst>
      <p:ext uri="{BB962C8B-B14F-4D97-AF65-F5344CB8AC3E}">
        <p14:creationId xmlns:p14="http://schemas.microsoft.com/office/powerpoint/2010/main" val="18672025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5" y="4406713"/>
            <a:ext cx="7771534" cy="1362916"/>
          </a:xfrm>
        </p:spPr>
        <p:txBody>
          <a:bodyPr anchor="t"/>
          <a:lstStyle>
            <a:lvl1pPr algn="l">
              <a:defRPr sz="3530" b="1" cap="all"/>
            </a:lvl1pPr>
          </a:lstStyle>
          <a:p>
            <a:r>
              <a:rPr lang="en-US"/>
              <a:t>Click to edit Master title style</a:t>
            </a:r>
          </a:p>
        </p:txBody>
      </p:sp>
      <p:sp>
        <p:nvSpPr>
          <p:cNvPr id="3" name="Text Placeholder 2"/>
          <p:cNvSpPr>
            <a:spLocks noGrp="1"/>
          </p:cNvSpPr>
          <p:nvPr>
            <p:ph type="body" idx="1"/>
          </p:nvPr>
        </p:nvSpPr>
        <p:spPr>
          <a:xfrm>
            <a:off x="723035" y="2906526"/>
            <a:ext cx="7771534" cy="1500187"/>
          </a:xfrm>
        </p:spPr>
        <p:txBody>
          <a:bodyPr anchor="b"/>
          <a:lstStyle>
            <a:lvl1pPr marL="0" indent="0">
              <a:buNone/>
              <a:defRPr sz="1765"/>
            </a:lvl1pPr>
            <a:lvl2pPr marL="403433" indent="0">
              <a:buNone/>
              <a:defRPr sz="1588"/>
            </a:lvl2pPr>
            <a:lvl3pPr marL="806867" indent="0">
              <a:buNone/>
              <a:defRPr sz="1412"/>
            </a:lvl3pPr>
            <a:lvl4pPr marL="1210300" indent="0">
              <a:buNone/>
              <a:defRPr sz="1235"/>
            </a:lvl4pPr>
            <a:lvl5pPr marL="1613733" indent="0">
              <a:buNone/>
              <a:defRPr sz="1235"/>
            </a:lvl5pPr>
            <a:lvl6pPr marL="2017166" indent="0">
              <a:buNone/>
              <a:defRPr sz="1235"/>
            </a:lvl6pPr>
            <a:lvl7pPr marL="2420600" indent="0">
              <a:buNone/>
              <a:defRPr sz="1235"/>
            </a:lvl7pPr>
            <a:lvl8pPr marL="2824033" indent="0">
              <a:buNone/>
              <a:defRPr sz="1235"/>
            </a:lvl8pPr>
            <a:lvl9pPr marL="3227466" indent="0">
              <a:buNone/>
              <a:defRPr sz="1235"/>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15"/>
          <p:cNvSpPr>
            <a:spLocks noGrp="1" noChangeArrowheads="1"/>
          </p:cNvSpPr>
          <p:nvPr>
            <p:ph type="sldNum" sz="quarter" idx="11"/>
          </p:nvPr>
        </p:nvSpPr>
        <p:spPr>
          <a:ln/>
        </p:spPr>
        <p:txBody>
          <a:bodyPr/>
          <a:lstStyle>
            <a:lvl1pPr>
              <a:defRPr/>
            </a:lvl1pPr>
          </a:lstStyle>
          <a:p>
            <a:pPr>
              <a:defRPr/>
            </a:pPr>
            <a:fld id="{7360CF2A-F0F3-4DA8-AFEA-7B0359DA421E}" type="slidenum">
              <a:rPr lang="en-US"/>
              <a:pPr>
                <a:defRPr/>
              </a:pPr>
              <a:t>‹#›</a:t>
            </a:fld>
            <a:endParaRPr lang="en-US"/>
          </a:p>
        </p:txBody>
      </p:sp>
    </p:spTree>
    <p:extLst>
      <p:ext uri="{BB962C8B-B14F-4D97-AF65-F5344CB8AC3E}">
        <p14:creationId xmlns:p14="http://schemas.microsoft.com/office/powerpoint/2010/main" val="15158660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489" y="1524000"/>
            <a:ext cx="4045238" cy="4343681"/>
          </a:xfrm>
        </p:spPr>
        <p:txBody>
          <a:bodyPr/>
          <a:lstStyle>
            <a:lvl1pPr>
              <a:defRPr sz="2471"/>
            </a:lvl1pPr>
            <a:lvl2pPr>
              <a:defRPr sz="2118"/>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73" y="1524000"/>
            <a:ext cx="4045239" cy="4343681"/>
          </a:xfrm>
        </p:spPr>
        <p:txBody>
          <a:bodyPr/>
          <a:lstStyle>
            <a:lvl1pPr>
              <a:defRPr sz="2471"/>
            </a:lvl1pPr>
            <a:lvl2pPr>
              <a:defRPr sz="2118"/>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15"/>
          <p:cNvSpPr>
            <a:spLocks noGrp="1" noChangeArrowheads="1"/>
          </p:cNvSpPr>
          <p:nvPr>
            <p:ph type="sldNum" sz="quarter" idx="11"/>
          </p:nvPr>
        </p:nvSpPr>
        <p:spPr>
          <a:ln/>
        </p:spPr>
        <p:txBody>
          <a:bodyPr/>
          <a:lstStyle>
            <a:lvl1pPr>
              <a:defRPr/>
            </a:lvl1pPr>
          </a:lstStyle>
          <a:p>
            <a:pPr>
              <a:defRPr/>
            </a:pPr>
            <a:fld id="{87042DC8-6157-46A7-A9FD-01B4B2AB706F}" type="slidenum">
              <a:rPr lang="en-US"/>
              <a:pPr>
                <a:defRPr/>
              </a:pPr>
              <a:t>‹#›</a:t>
            </a:fld>
            <a:endParaRPr lang="en-US"/>
          </a:p>
        </p:txBody>
      </p:sp>
    </p:spTree>
    <p:extLst>
      <p:ext uri="{BB962C8B-B14F-4D97-AF65-F5344CB8AC3E}">
        <p14:creationId xmlns:p14="http://schemas.microsoft.com/office/powerpoint/2010/main" val="2378398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Rectangle 9"/>
          <p:cNvSpPr/>
          <p:nvPr userDrawn="1"/>
        </p:nvSpPr>
        <p:spPr>
          <a:xfrm>
            <a:off x="118287" y="168082"/>
            <a:ext cx="8915206" cy="6162868"/>
          </a:xfrm>
          <a:prstGeom prst="rect">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3"/>
          <p:cNvSpPr>
            <a:spLocks noGrp="1"/>
          </p:cNvSpPr>
          <p:nvPr>
            <p:ph type="sldNum" sz="quarter" idx="10"/>
          </p:nvPr>
        </p:nvSpPr>
        <p:spPr>
          <a:xfrm>
            <a:off x="8629649" y="6461381"/>
            <a:ext cx="397175" cy="271873"/>
          </a:xfrm>
        </p:spPr>
        <p:txBody>
          <a:bodyPr/>
          <a:lstStyle/>
          <a:p>
            <a:fld id="{4DE7CD7D-E5D2-DC4D-B59D-4440639CB278}" type="slidenum">
              <a:rPr lang="en-US" smtClean="0"/>
              <a:t>‹#›</a:t>
            </a:fld>
            <a:endParaRPr lang="en-US"/>
          </a:p>
        </p:txBody>
      </p:sp>
      <p:sp>
        <p:nvSpPr>
          <p:cNvPr id="16" name="Title 1"/>
          <p:cNvSpPr>
            <a:spLocks noGrp="1"/>
          </p:cNvSpPr>
          <p:nvPr>
            <p:ph type="title"/>
          </p:nvPr>
        </p:nvSpPr>
        <p:spPr>
          <a:xfrm>
            <a:off x="457200" y="492134"/>
            <a:ext cx="8229600" cy="1143000"/>
          </a:xfrm>
        </p:spPr>
        <p:txBody>
          <a:bodyPr/>
          <a:lstStyle>
            <a:lvl1pPr algn="ctr">
              <a:defRPr>
                <a:solidFill>
                  <a:srgbClr val="49889B"/>
                </a:solidFill>
              </a:defRPr>
            </a:lvl1pPr>
          </a:lstStyle>
          <a:p>
            <a:r>
              <a:rPr lang="en-US"/>
              <a:t>Click to edit Master title style</a:t>
            </a:r>
          </a:p>
        </p:txBody>
      </p:sp>
      <p:pic>
        <p:nvPicPr>
          <p:cNvPr id="18" name="Picture 17" descr="Channel_CMYK_Horiz.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5050" y="6444517"/>
            <a:ext cx="1055482" cy="269687"/>
          </a:xfrm>
          <a:prstGeom prst="rect">
            <a:avLst/>
          </a:prstGeom>
        </p:spPr>
      </p:pic>
      <p:pic>
        <p:nvPicPr>
          <p:cNvPr id="8" name="Picture 7" descr="Footer.jpg"/>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0" y="0"/>
            <a:ext cx="9162288" cy="247650"/>
          </a:xfrm>
          <a:prstGeom prst="rect">
            <a:avLst/>
          </a:prstGeom>
        </p:spPr>
      </p:pic>
      <p:pic>
        <p:nvPicPr>
          <p:cNvPr id="15" name="Picture 14" descr="Channel_Circle2.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45006" y="3937000"/>
            <a:ext cx="3488327" cy="2393950"/>
          </a:xfrm>
          <a:prstGeom prst="rect">
            <a:avLst/>
          </a:prstGeom>
        </p:spPr>
      </p:pic>
      <p:sp>
        <p:nvSpPr>
          <p:cNvPr id="9" name="Rectangle 8"/>
          <p:cNvSpPr/>
          <p:nvPr userDrawn="1"/>
        </p:nvSpPr>
        <p:spPr>
          <a:xfrm>
            <a:off x="0" y="243417"/>
            <a:ext cx="9162288" cy="44355"/>
          </a:xfrm>
          <a:prstGeom prst="rect">
            <a:avLst/>
          </a:prstGeom>
          <a:solidFill>
            <a:srgbClr val="366B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rgbClr val="49889B"/>
              </a:solidFill>
            </a:endParaRPr>
          </a:p>
        </p:txBody>
      </p:sp>
      <p:sp>
        <p:nvSpPr>
          <p:cNvPr id="14" name="Rectangle 13"/>
          <p:cNvSpPr/>
          <p:nvPr userDrawn="1"/>
        </p:nvSpPr>
        <p:spPr>
          <a:xfrm>
            <a:off x="0" y="283539"/>
            <a:ext cx="9162288" cy="44355"/>
          </a:xfrm>
          <a:prstGeom prst="rect">
            <a:avLst/>
          </a:prstGeom>
          <a:solidFill>
            <a:srgbClr val="4988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rgbClr val="49889B"/>
              </a:solidFill>
            </a:endParaRPr>
          </a:p>
        </p:txBody>
      </p:sp>
      <p:pic>
        <p:nvPicPr>
          <p:cNvPr id="12" name="Picture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92849" y="6484871"/>
            <a:ext cx="905689" cy="224685"/>
          </a:xfrm>
          <a:prstGeom prst="rect">
            <a:avLst/>
          </a:prstGeom>
        </p:spPr>
      </p:pic>
      <p:cxnSp>
        <p:nvCxnSpPr>
          <p:cNvPr id="17" name="Straight Connector 16"/>
          <p:cNvCxnSpPr/>
          <p:nvPr userDrawn="1"/>
        </p:nvCxnSpPr>
        <p:spPr>
          <a:xfrm>
            <a:off x="7302500" y="6444516"/>
            <a:ext cx="0" cy="297912"/>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1003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p:spPr>
        <p:txBody>
          <a:bodyPr anchor="b"/>
          <a:lstStyle>
            <a:lvl1pPr marL="0" indent="0">
              <a:buNone/>
              <a:defRPr sz="2118" b="1"/>
            </a:lvl1pPr>
            <a:lvl2pPr marL="403433" indent="0">
              <a:buNone/>
              <a:defRPr sz="1765" b="1"/>
            </a:lvl2pPr>
            <a:lvl3pPr marL="806867" indent="0">
              <a:buNone/>
              <a:defRPr sz="1588" b="1"/>
            </a:lvl3pPr>
            <a:lvl4pPr marL="1210300" indent="0">
              <a:buNone/>
              <a:defRPr sz="1412" b="1"/>
            </a:lvl4pPr>
            <a:lvl5pPr marL="1613733" indent="0">
              <a:buNone/>
              <a:defRPr sz="1412" b="1"/>
            </a:lvl5pPr>
            <a:lvl6pPr marL="2017166" indent="0">
              <a:buNone/>
              <a:defRPr sz="1412" b="1"/>
            </a:lvl6pPr>
            <a:lvl7pPr marL="2420600" indent="0">
              <a:buNone/>
              <a:defRPr sz="1412" b="1"/>
            </a:lvl7pPr>
            <a:lvl8pPr marL="2824033" indent="0">
              <a:buNone/>
              <a:defRPr sz="1412" b="1"/>
            </a:lvl8pPr>
            <a:lvl9pPr marL="3227466" indent="0">
              <a:buNone/>
              <a:defRPr sz="1412" b="1"/>
            </a:lvl9pPr>
          </a:lstStyle>
          <a:p>
            <a:pPr lvl="0"/>
            <a:r>
              <a:rPr lang="en-US"/>
              <a:t>Click to edit Master text styles</a:t>
            </a:r>
          </a:p>
        </p:txBody>
      </p:sp>
      <p:sp>
        <p:nvSpPr>
          <p:cNvPr id="4" name="Content Placeholder 3"/>
          <p:cNvSpPr>
            <a:spLocks noGrp="1"/>
          </p:cNvSpPr>
          <p:nvPr>
            <p:ph sz="half" idx="2"/>
          </p:nvPr>
        </p:nvSpPr>
        <p:spPr>
          <a:xfrm>
            <a:off x="457489" y="2175343"/>
            <a:ext cx="4039465" cy="3951474"/>
          </a:xfrm>
        </p:spPr>
        <p:txBody>
          <a:bodyPr/>
          <a:lstStyle>
            <a:lvl1pPr>
              <a:defRPr sz="2118"/>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03" y="1535206"/>
            <a:ext cx="4040909" cy="640136"/>
          </a:xfrm>
        </p:spPr>
        <p:txBody>
          <a:bodyPr anchor="b"/>
          <a:lstStyle>
            <a:lvl1pPr marL="0" indent="0">
              <a:buNone/>
              <a:defRPr sz="2118" b="1"/>
            </a:lvl1pPr>
            <a:lvl2pPr marL="403433" indent="0">
              <a:buNone/>
              <a:defRPr sz="1765" b="1"/>
            </a:lvl2pPr>
            <a:lvl3pPr marL="806867" indent="0">
              <a:buNone/>
              <a:defRPr sz="1588" b="1"/>
            </a:lvl3pPr>
            <a:lvl4pPr marL="1210300" indent="0">
              <a:buNone/>
              <a:defRPr sz="1412" b="1"/>
            </a:lvl4pPr>
            <a:lvl5pPr marL="1613733" indent="0">
              <a:buNone/>
              <a:defRPr sz="1412" b="1"/>
            </a:lvl5pPr>
            <a:lvl6pPr marL="2017166" indent="0">
              <a:buNone/>
              <a:defRPr sz="1412" b="1"/>
            </a:lvl6pPr>
            <a:lvl7pPr marL="2420600" indent="0">
              <a:buNone/>
              <a:defRPr sz="1412" b="1"/>
            </a:lvl7pPr>
            <a:lvl8pPr marL="2824033" indent="0">
              <a:buNone/>
              <a:defRPr sz="1412" b="1"/>
            </a:lvl8pPr>
            <a:lvl9pPr marL="3227466" indent="0">
              <a:buNone/>
              <a:defRPr sz="1412" b="1"/>
            </a:lvl9pPr>
          </a:lstStyle>
          <a:p>
            <a:pPr lvl="0"/>
            <a:r>
              <a:rPr lang="en-US"/>
              <a:t>Click to edit Master text styles</a:t>
            </a:r>
          </a:p>
        </p:txBody>
      </p:sp>
      <p:sp>
        <p:nvSpPr>
          <p:cNvPr id="6" name="Content Placeholder 5"/>
          <p:cNvSpPr>
            <a:spLocks noGrp="1"/>
          </p:cNvSpPr>
          <p:nvPr>
            <p:ph sz="quarter" idx="4"/>
          </p:nvPr>
        </p:nvSpPr>
        <p:spPr>
          <a:xfrm>
            <a:off x="4645603" y="2175343"/>
            <a:ext cx="4040909" cy="3951474"/>
          </a:xfrm>
        </p:spPr>
        <p:txBody>
          <a:bodyPr/>
          <a:lstStyle>
            <a:lvl1pPr>
              <a:defRPr sz="2118"/>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
        <p:nvSpPr>
          <p:cNvPr id="8" name="Rectangle 15"/>
          <p:cNvSpPr>
            <a:spLocks noGrp="1" noChangeArrowheads="1"/>
          </p:cNvSpPr>
          <p:nvPr>
            <p:ph type="sldNum" sz="quarter" idx="11"/>
          </p:nvPr>
        </p:nvSpPr>
        <p:spPr>
          <a:ln/>
        </p:spPr>
        <p:txBody>
          <a:bodyPr/>
          <a:lstStyle>
            <a:lvl1pPr>
              <a:defRPr/>
            </a:lvl1pPr>
          </a:lstStyle>
          <a:p>
            <a:pPr>
              <a:defRPr/>
            </a:pPr>
            <a:fld id="{521E45B8-2314-467F-895D-D446AB04A702}" type="slidenum">
              <a:rPr lang="en-US"/>
              <a:pPr>
                <a:defRPr/>
              </a:pPr>
              <a:t>‹#›</a:t>
            </a:fld>
            <a:endParaRPr lang="en-US"/>
          </a:p>
        </p:txBody>
      </p:sp>
    </p:spTree>
    <p:extLst>
      <p:ext uri="{BB962C8B-B14F-4D97-AF65-F5344CB8AC3E}">
        <p14:creationId xmlns:p14="http://schemas.microsoft.com/office/powerpoint/2010/main" val="20931719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en-US"/>
          </a:p>
        </p:txBody>
      </p:sp>
      <p:sp>
        <p:nvSpPr>
          <p:cNvPr id="4" name="Rectangle 15"/>
          <p:cNvSpPr>
            <a:spLocks noGrp="1" noChangeArrowheads="1"/>
          </p:cNvSpPr>
          <p:nvPr>
            <p:ph type="sldNum" sz="quarter" idx="11"/>
          </p:nvPr>
        </p:nvSpPr>
        <p:spPr>
          <a:xfrm>
            <a:off x="7966364" y="6387353"/>
            <a:ext cx="914977" cy="470647"/>
          </a:xfrm>
          <a:ln/>
        </p:spPr>
        <p:txBody>
          <a:bodyPr/>
          <a:lstStyle>
            <a:lvl1pPr>
              <a:defRPr/>
            </a:lvl1pPr>
          </a:lstStyle>
          <a:p>
            <a:pPr>
              <a:defRPr/>
            </a:pPr>
            <a:fld id="{823634C0-F2AD-45EB-8CBE-F12CF73FC980}" type="slidenum">
              <a:rPr lang="en-US"/>
              <a:pPr>
                <a:defRPr/>
              </a:pPr>
              <a:t>‹#›</a:t>
            </a:fld>
            <a:endParaRPr lang="en-US"/>
          </a:p>
        </p:txBody>
      </p:sp>
    </p:spTree>
    <p:extLst>
      <p:ext uri="{BB962C8B-B14F-4D97-AF65-F5344CB8AC3E}">
        <p14:creationId xmlns:p14="http://schemas.microsoft.com/office/powerpoint/2010/main" val="5343468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4"/>
          <p:cNvSpPr>
            <a:spLocks noGrp="1" noChangeArrowheads="1"/>
          </p:cNvSpPr>
          <p:nvPr>
            <p:ph type="ftr" sz="quarter" idx="10"/>
          </p:nvPr>
        </p:nvSpPr>
        <p:spPr/>
        <p:txBody>
          <a:bodyPr/>
          <a:lstStyle>
            <a:lvl1pPr>
              <a:defRPr/>
            </a:lvl1pPr>
          </a:lstStyle>
          <a:p>
            <a:pPr>
              <a:defRPr/>
            </a:pPr>
            <a:endParaRPr lang="en-US"/>
          </a:p>
        </p:txBody>
      </p:sp>
      <p:sp>
        <p:nvSpPr>
          <p:cNvPr id="4" name="Rectangle 15"/>
          <p:cNvSpPr>
            <a:spLocks noGrp="1" noChangeArrowheads="1"/>
          </p:cNvSpPr>
          <p:nvPr>
            <p:ph type="sldNum" sz="quarter" idx="11"/>
          </p:nvPr>
        </p:nvSpPr>
        <p:spPr>
          <a:xfrm>
            <a:off x="7550728" y="6387353"/>
            <a:ext cx="914977" cy="470647"/>
          </a:xfrm>
        </p:spPr>
        <p:txBody>
          <a:bodyPr/>
          <a:lstStyle>
            <a:lvl1pPr>
              <a:defRPr/>
            </a:lvl1pPr>
          </a:lstStyle>
          <a:p>
            <a:pPr>
              <a:defRPr/>
            </a:pPr>
            <a:fld id="{59FE8414-7746-4053-84E6-97DD18B28E81}" type="slidenum">
              <a:rPr lang="en-US"/>
              <a:pPr>
                <a:defRPr/>
              </a:pPr>
              <a:t>‹#›</a:t>
            </a:fld>
            <a:endParaRPr lang="en-US"/>
          </a:p>
        </p:txBody>
      </p:sp>
    </p:spTree>
    <p:extLst>
      <p:ext uri="{BB962C8B-B14F-4D97-AF65-F5344CB8AC3E}">
        <p14:creationId xmlns:p14="http://schemas.microsoft.com/office/powerpoint/2010/main" val="92071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4762" y="273144"/>
            <a:ext cx="5111750" cy="5853672"/>
          </a:xfrm>
        </p:spPr>
        <p:txBody>
          <a:bodyPr/>
          <a:lstStyle>
            <a:lvl1pPr>
              <a:defRPr sz="2824"/>
            </a:lvl1pPr>
            <a:lvl2pPr>
              <a:defRPr sz="2471"/>
            </a:lvl2pPr>
            <a:lvl3pPr>
              <a:defRPr sz="2118"/>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489" y="1435755"/>
            <a:ext cx="3007591" cy="4691062"/>
          </a:xfrm>
        </p:spPr>
        <p:txBody>
          <a:bodyPr/>
          <a:lstStyle>
            <a:lvl1pPr marL="0" indent="0">
              <a:buNone/>
              <a:defRPr sz="1235"/>
            </a:lvl1pPr>
            <a:lvl2pPr marL="403433" indent="0">
              <a:buNone/>
              <a:defRPr sz="1059"/>
            </a:lvl2pPr>
            <a:lvl3pPr marL="806867" indent="0">
              <a:buNone/>
              <a:defRPr sz="882"/>
            </a:lvl3pPr>
            <a:lvl4pPr marL="1210300" indent="0">
              <a:buNone/>
              <a:defRPr sz="794"/>
            </a:lvl4pPr>
            <a:lvl5pPr marL="1613733" indent="0">
              <a:buNone/>
              <a:defRPr sz="794"/>
            </a:lvl5pPr>
            <a:lvl6pPr marL="2017166" indent="0">
              <a:buNone/>
              <a:defRPr sz="794"/>
            </a:lvl6pPr>
            <a:lvl7pPr marL="2420600" indent="0">
              <a:buNone/>
              <a:defRPr sz="794"/>
            </a:lvl7pPr>
            <a:lvl8pPr marL="2824033" indent="0">
              <a:buNone/>
              <a:defRPr sz="794"/>
            </a:lvl8pPr>
            <a:lvl9pPr marL="3227466" indent="0">
              <a:buNone/>
              <a:defRPr sz="794"/>
            </a:lvl9pPr>
          </a:lstStyle>
          <a:p>
            <a:pPr lvl="0"/>
            <a:r>
              <a:rPr lang="en-US"/>
              <a:t>Click to edit Master text styles</a:t>
            </a:r>
          </a:p>
        </p:txBody>
      </p:sp>
      <p:sp>
        <p:nvSpPr>
          <p:cNvPr id="6" name="Rectangle 15"/>
          <p:cNvSpPr>
            <a:spLocks noGrp="1" noChangeArrowheads="1"/>
          </p:cNvSpPr>
          <p:nvPr>
            <p:ph type="sldNum" sz="quarter" idx="11"/>
          </p:nvPr>
        </p:nvSpPr>
        <p:spPr>
          <a:ln/>
        </p:spPr>
        <p:txBody>
          <a:bodyPr/>
          <a:lstStyle>
            <a:lvl1pPr>
              <a:defRPr/>
            </a:lvl1pPr>
          </a:lstStyle>
          <a:p>
            <a:pPr>
              <a:defRPr/>
            </a:pPr>
            <a:fld id="{158767D3-E76C-4DD8-8634-E27DEC50EFCA}" type="slidenum">
              <a:rPr lang="en-US"/>
              <a:pPr>
                <a:defRPr/>
              </a:pPr>
              <a:t>‹#›</a:t>
            </a:fld>
            <a:endParaRPr lang="en-US"/>
          </a:p>
        </p:txBody>
      </p:sp>
    </p:spTree>
    <p:extLst>
      <p:ext uri="{BB962C8B-B14F-4D97-AF65-F5344CB8AC3E}">
        <p14:creationId xmlns:p14="http://schemas.microsoft.com/office/powerpoint/2010/main" val="21494126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32" y="4800321"/>
            <a:ext cx="5486977" cy="567297"/>
          </a:xfrm>
        </p:spPr>
        <p:txBody>
          <a:bodyPr anchor="b"/>
          <a:lstStyle>
            <a:lvl1pPr algn="l">
              <a:defRPr sz="1765" b="1"/>
            </a:lvl1pPr>
          </a:lstStyle>
          <a:p>
            <a:r>
              <a:rPr lang="en-US"/>
              <a:t>Click to edit Master title style</a:t>
            </a:r>
          </a:p>
        </p:txBody>
      </p:sp>
      <p:sp>
        <p:nvSpPr>
          <p:cNvPr id="3" name="Picture Placeholder 2"/>
          <p:cNvSpPr>
            <a:spLocks noGrp="1"/>
          </p:cNvSpPr>
          <p:nvPr>
            <p:ph type="pic" idx="1"/>
          </p:nvPr>
        </p:nvSpPr>
        <p:spPr>
          <a:xfrm>
            <a:off x="1792432" y="612122"/>
            <a:ext cx="5486977" cy="4115360"/>
          </a:xfrm>
        </p:spPr>
        <p:txBody>
          <a:bodyPr/>
          <a:lstStyle>
            <a:lvl1pPr marL="0" indent="0">
              <a:buNone/>
              <a:defRPr sz="2824"/>
            </a:lvl1pPr>
            <a:lvl2pPr marL="403433" indent="0">
              <a:buNone/>
              <a:defRPr sz="2471"/>
            </a:lvl2pPr>
            <a:lvl3pPr marL="806867" indent="0">
              <a:buNone/>
              <a:defRPr sz="2118"/>
            </a:lvl3pPr>
            <a:lvl4pPr marL="1210300" indent="0">
              <a:buNone/>
              <a:defRPr sz="1765"/>
            </a:lvl4pPr>
            <a:lvl5pPr marL="1613733" indent="0">
              <a:buNone/>
              <a:defRPr sz="1765"/>
            </a:lvl5pPr>
            <a:lvl6pPr marL="2017166" indent="0">
              <a:buNone/>
              <a:defRPr sz="1765"/>
            </a:lvl6pPr>
            <a:lvl7pPr marL="2420600" indent="0">
              <a:buNone/>
              <a:defRPr sz="1765"/>
            </a:lvl7pPr>
            <a:lvl8pPr marL="2824033" indent="0">
              <a:buNone/>
              <a:defRPr sz="1765"/>
            </a:lvl8pPr>
            <a:lvl9pPr marL="3227466" indent="0">
              <a:buNone/>
              <a:defRPr sz="1765"/>
            </a:lvl9pPr>
          </a:lstStyle>
          <a:p>
            <a:pPr lvl="0"/>
            <a:r>
              <a:rPr lang="en-US" noProof="0"/>
              <a:t>Click icon to add picture</a:t>
            </a:r>
          </a:p>
        </p:txBody>
      </p:sp>
      <p:sp>
        <p:nvSpPr>
          <p:cNvPr id="4" name="Text Placeholder 3"/>
          <p:cNvSpPr>
            <a:spLocks noGrp="1"/>
          </p:cNvSpPr>
          <p:nvPr>
            <p:ph type="body" sz="half" idx="2"/>
          </p:nvPr>
        </p:nvSpPr>
        <p:spPr>
          <a:xfrm>
            <a:off x="1792432" y="5367618"/>
            <a:ext cx="5486977" cy="804022"/>
          </a:xfrm>
        </p:spPr>
        <p:txBody>
          <a:bodyPr/>
          <a:lstStyle>
            <a:lvl1pPr marL="0" indent="0">
              <a:buNone/>
              <a:defRPr sz="1235"/>
            </a:lvl1pPr>
            <a:lvl2pPr marL="403433" indent="0">
              <a:buNone/>
              <a:defRPr sz="1059"/>
            </a:lvl2pPr>
            <a:lvl3pPr marL="806867" indent="0">
              <a:buNone/>
              <a:defRPr sz="882"/>
            </a:lvl3pPr>
            <a:lvl4pPr marL="1210300" indent="0">
              <a:buNone/>
              <a:defRPr sz="794"/>
            </a:lvl4pPr>
            <a:lvl5pPr marL="1613733" indent="0">
              <a:buNone/>
              <a:defRPr sz="794"/>
            </a:lvl5pPr>
            <a:lvl6pPr marL="2017166" indent="0">
              <a:buNone/>
              <a:defRPr sz="794"/>
            </a:lvl6pPr>
            <a:lvl7pPr marL="2420600" indent="0">
              <a:buNone/>
              <a:defRPr sz="794"/>
            </a:lvl7pPr>
            <a:lvl8pPr marL="2824033" indent="0">
              <a:buNone/>
              <a:defRPr sz="794"/>
            </a:lvl8pPr>
            <a:lvl9pPr marL="3227466" indent="0">
              <a:buNone/>
              <a:defRPr sz="794"/>
            </a:lvl9pPr>
          </a:lstStyle>
          <a:p>
            <a:pPr lvl="0"/>
            <a:r>
              <a:rPr lang="en-US"/>
              <a:t>Click to edit Master text styles</a:t>
            </a:r>
          </a:p>
        </p:txBody>
      </p:sp>
      <p:sp>
        <p:nvSpPr>
          <p:cNvPr id="6" name="Rectangle 15"/>
          <p:cNvSpPr>
            <a:spLocks noGrp="1" noChangeArrowheads="1"/>
          </p:cNvSpPr>
          <p:nvPr>
            <p:ph type="sldNum" sz="quarter" idx="11"/>
          </p:nvPr>
        </p:nvSpPr>
        <p:spPr>
          <a:ln/>
        </p:spPr>
        <p:txBody>
          <a:bodyPr/>
          <a:lstStyle>
            <a:lvl1pPr>
              <a:defRPr/>
            </a:lvl1pPr>
          </a:lstStyle>
          <a:p>
            <a:pPr>
              <a:defRPr/>
            </a:pPr>
            <a:fld id="{3BBA28A7-4234-4126-8D81-345C04360BCB}" type="slidenum">
              <a:rPr lang="en-US"/>
              <a:pPr>
                <a:defRPr/>
              </a:pPr>
              <a:t>‹#›</a:t>
            </a:fld>
            <a:endParaRPr lang="en-US"/>
          </a:p>
        </p:txBody>
      </p:sp>
    </p:spTree>
    <p:extLst>
      <p:ext uri="{BB962C8B-B14F-4D97-AF65-F5344CB8AC3E}">
        <p14:creationId xmlns:p14="http://schemas.microsoft.com/office/powerpoint/2010/main" val="17708861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
          <p:cNvSpPr>
            <a:spLocks noGrp="1" noChangeArrowheads="1"/>
          </p:cNvSpPr>
          <p:nvPr>
            <p:ph type="sldNum" sz="quarter" idx="11"/>
          </p:nvPr>
        </p:nvSpPr>
        <p:spPr>
          <a:ln/>
        </p:spPr>
        <p:txBody>
          <a:bodyPr/>
          <a:lstStyle>
            <a:lvl1pPr>
              <a:defRPr/>
            </a:lvl1pPr>
          </a:lstStyle>
          <a:p>
            <a:pPr>
              <a:defRPr/>
            </a:pPr>
            <a:fld id="{975C7B1F-026F-4E6F-B761-3D206E9414CD}" type="slidenum">
              <a:rPr lang="en-US"/>
              <a:pPr>
                <a:defRPr/>
              </a:pPr>
              <a:t>‹#›</a:t>
            </a:fld>
            <a:endParaRPr lang="en-US"/>
          </a:p>
        </p:txBody>
      </p:sp>
    </p:spTree>
    <p:extLst>
      <p:ext uri="{BB962C8B-B14F-4D97-AF65-F5344CB8AC3E}">
        <p14:creationId xmlns:p14="http://schemas.microsoft.com/office/powerpoint/2010/main" val="13727129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977" y="274544"/>
            <a:ext cx="2056535" cy="5593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489" y="274544"/>
            <a:ext cx="6033943" cy="5593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
          <p:cNvSpPr>
            <a:spLocks noGrp="1" noChangeArrowheads="1"/>
          </p:cNvSpPr>
          <p:nvPr>
            <p:ph type="sldNum" sz="quarter" idx="11"/>
          </p:nvPr>
        </p:nvSpPr>
        <p:spPr>
          <a:ln/>
        </p:spPr>
        <p:txBody>
          <a:bodyPr/>
          <a:lstStyle>
            <a:lvl1pPr>
              <a:defRPr/>
            </a:lvl1pPr>
          </a:lstStyle>
          <a:p>
            <a:pPr>
              <a:defRPr/>
            </a:pPr>
            <a:fld id="{F24C907D-408B-499F-A4C7-B70F59ADA0C3}" type="slidenum">
              <a:rPr lang="en-US"/>
              <a:pPr>
                <a:defRPr/>
              </a:pPr>
              <a:t>‹#›</a:t>
            </a:fld>
            <a:endParaRPr lang="en-US"/>
          </a:p>
        </p:txBody>
      </p:sp>
    </p:spTree>
    <p:extLst>
      <p:ext uri="{BB962C8B-B14F-4D97-AF65-F5344CB8AC3E}">
        <p14:creationId xmlns:p14="http://schemas.microsoft.com/office/powerpoint/2010/main" val="12722800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a:xfrm>
            <a:off x="7827819" y="6387353"/>
            <a:ext cx="914977" cy="470647"/>
          </a:xfrm>
        </p:spPr>
        <p:txBody>
          <a:bodyPr/>
          <a:lstStyle>
            <a:lvl1pPr>
              <a:defRPr/>
            </a:lvl1pPr>
          </a:lstStyle>
          <a:p>
            <a:pPr>
              <a:defRPr/>
            </a:pPr>
            <a:fld id="{D461B1D4-A161-48B5-9911-E51BFC5F76F2}" type="slidenum">
              <a:rPr lang="en-US"/>
              <a:pPr>
                <a:defRPr/>
              </a:pPr>
              <a:t>‹#›</a:t>
            </a:fld>
            <a:endParaRPr lang="en-US"/>
          </a:p>
        </p:txBody>
      </p:sp>
    </p:spTree>
    <p:extLst>
      <p:ext uri="{BB962C8B-B14F-4D97-AF65-F5344CB8AC3E}">
        <p14:creationId xmlns:p14="http://schemas.microsoft.com/office/powerpoint/2010/main" val="2847007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Rectangle 8"/>
          <p:cNvSpPr/>
          <p:nvPr userDrawn="1"/>
        </p:nvSpPr>
        <p:spPr>
          <a:xfrm>
            <a:off x="118287" y="168082"/>
            <a:ext cx="8915206" cy="6162868"/>
          </a:xfrm>
          <a:prstGeom prst="rect">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13"/>
          <p:cNvSpPr>
            <a:spLocks noGrp="1"/>
          </p:cNvSpPr>
          <p:nvPr>
            <p:ph type="sldNum" sz="quarter" idx="10"/>
          </p:nvPr>
        </p:nvSpPr>
        <p:spPr>
          <a:xfrm>
            <a:off x="8629649" y="6461381"/>
            <a:ext cx="397175" cy="271873"/>
          </a:xfrm>
        </p:spPr>
        <p:txBody>
          <a:bodyPr/>
          <a:lstStyle/>
          <a:p>
            <a:fld id="{4DE7CD7D-E5D2-DC4D-B59D-4440639CB278}" type="slidenum">
              <a:rPr lang="en-US" smtClean="0"/>
              <a:t>‹#›</a:t>
            </a:fld>
            <a:endParaRPr lang="en-US"/>
          </a:p>
        </p:txBody>
      </p:sp>
      <p:pic>
        <p:nvPicPr>
          <p:cNvPr id="15" name="Picture 14" descr="Channel_Circle2.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45006" y="3937000"/>
            <a:ext cx="3488327" cy="2393950"/>
          </a:xfrm>
          <a:prstGeom prst="rect">
            <a:avLst/>
          </a:prstGeom>
        </p:spPr>
      </p:pic>
      <p:pic>
        <p:nvPicPr>
          <p:cNvPr id="16" name="Picture 15" descr="Channel_CMYK_Horiz.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85050" y="6444517"/>
            <a:ext cx="1055482" cy="269687"/>
          </a:xfrm>
          <a:prstGeom prst="rect">
            <a:avLst/>
          </a:prstGeom>
        </p:spPr>
      </p:pic>
      <p:pic>
        <p:nvPicPr>
          <p:cNvPr id="6" name="Picture 5" descr="Footer.jpg"/>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0" y="0"/>
            <a:ext cx="9162288" cy="247650"/>
          </a:xfrm>
          <a:prstGeom prst="rect">
            <a:avLst/>
          </a:prstGeom>
        </p:spPr>
      </p:pic>
      <p:sp>
        <p:nvSpPr>
          <p:cNvPr id="13" name="Rectangle 12"/>
          <p:cNvSpPr/>
          <p:nvPr userDrawn="1"/>
        </p:nvSpPr>
        <p:spPr>
          <a:xfrm>
            <a:off x="0" y="243417"/>
            <a:ext cx="9162288" cy="44355"/>
          </a:xfrm>
          <a:prstGeom prst="rect">
            <a:avLst/>
          </a:prstGeom>
          <a:solidFill>
            <a:srgbClr val="366B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rgbClr val="49889B"/>
              </a:solidFill>
            </a:endParaRPr>
          </a:p>
        </p:txBody>
      </p:sp>
      <p:sp>
        <p:nvSpPr>
          <p:cNvPr id="14" name="Rectangle 13"/>
          <p:cNvSpPr/>
          <p:nvPr userDrawn="1"/>
        </p:nvSpPr>
        <p:spPr>
          <a:xfrm>
            <a:off x="0" y="283539"/>
            <a:ext cx="9162288" cy="44355"/>
          </a:xfrm>
          <a:prstGeom prst="rect">
            <a:avLst/>
          </a:prstGeom>
          <a:solidFill>
            <a:srgbClr val="4988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rgbClr val="49889B"/>
              </a:solidFill>
            </a:endParaRPr>
          </a:p>
        </p:txBody>
      </p:sp>
      <p:pic>
        <p:nvPicPr>
          <p:cNvPr id="12" name="Picture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92849" y="6484871"/>
            <a:ext cx="905689" cy="224685"/>
          </a:xfrm>
          <a:prstGeom prst="rect">
            <a:avLst/>
          </a:prstGeom>
        </p:spPr>
      </p:pic>
      <p:cxnSp>
        <p:nvCxnSpPr>
          <p:cNvPr id="17" name="Straight Connector 16"/>
          <p:cNvCxnSpPr/>
          <p:nvPr userDrawn="1"/>
        </p:nvCxnSpPr>
        <p:spPr>
          <a:xfrm>
            <a:off x="7302500" y="6444516"/>
            <a:ext cx="0" cy="297912"/>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8039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2" name="Rectangle 11"/>
          <p:cNvSpPr/>
          <p:nvPr userDrawn="1"/>
        </p:nvSpPr>
        <p:spPr>
          <a:xfrm>
            <a:off x="118287" y="168082"/>
            <a:ext cx="8915206" cy="6162868"/>
          </a:xfrm>
          <a:prstGeom prst="rect">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descr="Channel_Circle2.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45006" y="3937000"/>
            <a:ext cx="3488327" cy="2393950"/>
          </a:xfrm>
          <a:prstGeom prst="rect">
            <a:avLst/>
          </a:prstGeom>
        </p:spPr>
      </p:pic>
      <p:sp>
        <p:nvSpPr>
          <p:cNvPr id="2" name="Title 1"/>
          <p:cNvSpPr>
            <a:spLocks noGrp="1"/>
          </p:cNvSpPr>
          <p:nvPr>
            <p:ph type="title"/>
          </p:nvPr>
        </p:nvSpPr>
        <p:spPr>
          <a:xfrm>
            <a:off x="457200" y="1132703"/>
            <a:ext cx="3008313" cy="1486156"/>
          </a:xfrm>
        </p:spPr>
        <p:txBody>
          <a:bodyPr anchor="t" anchorCtr="0">
            <a:noAutofit/>
          </a:bodyPr>
          <a:lstStyle>
            <a:lvl1pPr algn="l">
              <a:defRPr sz="3000" b="1">
                <a:solidFill>
                  <a:srgbClr val="49889B"/>
                </a:solidFill>
              </a:defRPr>
            </a:lvl1pPr>
          </a:lstStyle>
          <a:p>
            <a:r>
              <a:rPr lang="en-US"/>
              <a:t>Click to edit Master title style</a:t>
            </a:r>
          </a:p>
        </p:txBody>
      </p:sp>
      <p:sp>
        <p:nvSpPr>
          <p:cNvPr id="3" name="Content Placeholder 2"/>
          <p:cNvSpPr>
            <a:spLocks noGrp="1"/>
          </p:cNvSpPr>
          <p:nvPr>
            <p:ph idx="1"/>
          </p:nvPr>
        </p:nvSpPr>
        <p:spPr>
          <a:xfrm>
            <a:off x="3575050" y="1132703"/>
            <a:ext cx="5111750" cy="4937897"/>
          </a:xfrm>
        </p:spPr>
        <p:txBody>
          <a:bodyPr/>
          <a:lstStyle>
            <a:lvl1pPr>
              <a:defRPr sz="2400"/>
            </a:lvl1pPr>
            <a:lvl2pPr>
              <a:defRPr sz="2000"/>
            </a:lvl2pPr>
            <a:lvl3pPr>
              <a:defRPr sz="20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4742" y="2618859"/>
            <a:ext cx="3008313" cy="3451741"/>
          </a:xfrm>
        </p:spPr>
        <p:txBody>
          <a:bodyPr/>
          <a:lstStyle>
            <a:lvl1pPr marL="0" indent="0">
              <a:lnSpc>
                <a:spcPct val="1500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9" name="Picture 8" descr="Footer.jpg"/>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0" y="0"/>
            <a:ext cx="9162288" cy="247650"/>
          </a:xfrm>
          <a:prstGeom prst="rect">
            <a:avLst/>
          </a:prstGeom>
        </p:spPr>
      </p:pic>
      <p:sp>
        <p:nvSpPr>
          <p:cNvPr id="13" name="Slide Number Placeholder 13"/>
          <p:cNvSpPr>
            <a:spLocks noGrp="1"/>
          </p:cNvSpPr>
          <p:nvPr>
            <p:ph type="sldNum" sz="quarter" idx="10"/>
          </p:nvPr>
        </p:nvSpPr>
        <p:spPr>
          <a:xfrm>
            <a:off x="8629649" y="6461381"/>
            <a:ext cx="397175" cy="271873"/>
          </a:xfrm>
        </p:spPr>
        <p:txBody>
          <a:bodyPr/>
          <a:lstStyle/>
          <a:p>
            <a:fld id="{4DE7CD7D-E5D2-DC4D-B59D-4440639CB278}" type="slidenum">
              <a:rPr lang="en-US" smtClean="0"/>
              <a:t>‹#›</a:t>
            </a:fld>
            <a:endParaRPr lang="en-US"/>
          </a:p>
        </p:txBody>
      </p:sp>
      <p:pic>
        <p:nvPicPr>
          <p:cNvPr id="18" name="Picture 17" descr="Channel_CMYK_Horiz.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5050" y="6444517"/>
            <a:ext cx="1055482" cy="269687"/>
          </a:xfrm>
          <a:prstGeom prst="rect">
            <a:avLst/>
          </a:prstGeom>
        </p:spPr>
      </p:pic>
      <p:sp>
        <p:nvSpPr>
          <p:cNvPr id="16" name="Rectangle 15"/>
          <p:cNvSpPr/>
          <p:nvPr userDrawn="1"/>
        </p:nvSpPr>
        <p:spPr>
          <a:xfrm>
            <a:off x="0" y="243417"/>
            <a:ext cx="9162288" cy="44355"/>
          </a:xfrm>
          <a:prstGeom prst="rect">
            <a:avLst/>
          </a:prstGeom>
          <a:solidFill>
            <a:srgbClr val="366B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rgbClr val="49889B"/>
              </a:solidFill>
            </a:endParaRPr>
          </a:p>
        </p:txBody>
      </p:sp>
      <p:sp>
        <p:nvSpPr>
          <p:cNvPr id="17" name="Rectangle 16"/>
          <p:cNvSpPr/>
          <p:nvPr userDrawn="1"/>
        </p:nvSpPr>
        <p:spPr>
          <a:xfrm>
            <a:off x="0" y="283539"/>
            <a:ext cx="9162288" cy="44355"/>
          </a:xfrm>
          <a:prstGeom prst="rect">
            <a:avLst/>
          </a:prstGeom>
          <a:solidFill>
            <a:srgbClr val="4988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rgbClr val="49889B"/>
              </a:solidFill>
            </a:endParaRPr>
          </a:p>
        </p:txBody>
      </p:sp>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92849" y="6484871"/>
            <a:ext cx="905689" cy="224685"/>
          </a:xfrm>
          <a:prstGeom prst="rect">
            <a:avLst/>
          </a:prstGeom>
        </p:spPr>
      </p:pic>
      <p:cxnSp>
        <p:nvCxnSpPr>
          <p:cNvPr id="20" name="Straight Connector 19"/>
          <p:cNvCxnSpPr/>
          <p:nvPr userDrawn="1"/>
        </p:nvCxnSpPr>
        <p:spPr>
          <a:xfrm>
            <a:off x="7302500" y="6444516"/>
            <a:ext cx="0" cy="297912"/>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7071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7.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2.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7.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8.jpe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theme" Target="../theme/theme4.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5.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8.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6.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image" Target="../media/image8.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5763"/>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818075"/>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900">
                <a:solidFill>
                  <a:srgbClr val="BFBFBF"/>
                </a:solidFill>
              </a:defRPr>
            </a:lvl1pPr>
          </a:lstStyle>
          <a:p>
            <a:fld id="{4DE7CD7D-E5D2-DC4D-B59D-4440639CB278}" type="slidenum">
              <a:rPr lang="en-US" smtClean="0"/>
              <a:pPr/>
              <a:t>‹#›</a:t>
            </a:fld>
            <a:endParaRPr lang="en-US"/>
          </a:p>
        </p:txBody>
      </p:sp>
    </p:spTree>
    <p:extLst>
      <p:ext uri="{BB962C8B-B14F-4D97-AF65-F5344CB8AC3E}">
        <p14:creationId xmlns:p14="http://schemas.microsoft.com/office/powerpoint/2010/main" val="5351536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74" r:id="rId4"/>
    <p:sldLayoutId id="2147483652" r:id="rId5"/>
    <p:sldLayoutId id="2147483653" r:id="rId6"/>
    <p:sldLayoutId id="2147483654" r:id="rId7"/>
    <p:sldLayoutId id="2147483655" r:id="rId8"/>
    <p:sldLayoutId id="2147483656" r:id="rId9"/>
    <p:sldLayoutId id="2147483657" r:id="rId10"/>
    <p:sldLayoutId id="2147483659" r:id="rId11"/>
    <p:sldLayoutId id="2147483658" r:id="rId12"/>
    <p:sldLayoutId id="2147483660" r:id="rId13"/>
    <p:sldLayoutId id="2147483661" r:id="rId14"/>
    <p:sldLayoutId id="2147483662" r:id="rId15"/>
    <p:sldLayoutId id="2147483663" r:id="rId16"/>
    <p:sldLayoutId id="2147483664" r:id="rId17"/>
    <p:sldLayoutId id="2147483665" r:id="rId18"/>
    <p:sldLayoutId id="2147483667" r:id="rId19"/>
    <p:sldLayoutId id="2147483675" r:id="rId20"/>
    <p:sldLayoutId id="2147483668" r:id="rId21"/>
    <p:sldLayoutId id="2147483669" r:id="rId22"/>
    <p:sldLayoutId id="2147483670" r:id="rId23"/>
    <p:sldLayoutId id="2147483671" r:id="rId24"/>
    <p:sldLayoutId id="2147483672" r:id="rId25"/>
    <p:sldLayoutId id="2147483673" r:id="rId26"/>
  </p:sldLayoutIdLst>
  <p:hf hdr="0" ftr="0" dt="0"/>
  <p:txStyles>
    <p:titleStyle>
      <a:lvl1pPr algn="l" defTabSz="457200" rtl="0" eaLnBrk="1" latinLnBrk="0" hangingPunct="1">
        <a:spcBef>
          <a:spcPct val="0"/>
        </a:spcBef>
        <a:buNone/>
        <a:defRPr sz="4000" kern="1200">
          <a:solidFill>
            <a:srgbClr val="3D707D"/>
          </a:solidFill>
          <a:latin typeface="+mj-lt"/>
          <a:ea typeface="+mj-ea"/>
          <a:cs typeface="+mj-cs"/>
        </a:defRPr>
      </a:lvl1pPr>
    </p:titleStyle>
    <p:bodyStyle>
      <a:lvl1pPr marL="342900" indent="-342900" algn="l" defTabSz="457200" rtl="0" eaLnBrk="1" latinLnBrk="0" hangingPunct="1">
        <a:spcBef>
          <a:spcPct val="20000"/>
        </a:spcBef>
        <a:spcAft>
          <a:spcPts val="600"/>
        </a:spcAft>
        <a:buClr>
          <a:srgbClr val="3D707D"/>
        </a:buClr>
        <a:buFont typeface="Arial"/>
        <a:buChar char="•"/>
        <a:defRPr sz="2400" kern="1200">
          <a:solidFill>
            <a:srgbClr val="404040"/>
          </a:solidFill>
          <a:latin typeface="+mn-lt"/>
          <a:ea typeface="+mn-ea"/>
          <a:cs typeface="+mn-cs"/>
        </a:defRPr>
      </a:lvl1pPr>
      <a:lvl2pPr marL="742950" indent="-285750" algn="l" defTabSz="457200" rtl="0" eaLnBrk="1" latinLnBrk="0" hangingPunct="1">
        <a:spcBef>
          <a:spcPct val="20000"/>
        </a:spcBef>
        <a:spcAft>
          <a:spcPts val="600"/>
        </a:spcAft>
        <a:buFont typeface="Arial"/>
        <a:buChar char="–"/>
        <a:defRPr sz="2000" kern="1200">
          <a:solidFill>
            <a:srgbClr val="404040"/>
          </a:solidFill>
          <a:latin typeface="+mn-lt"/>
          <a:ea typeface="+mn-ea"/>
          <a:cs typeface="+mn-cs"/>
        </a:defRPr>
      </a:lvl2pPr>
      <a:lvl3pPr marL="1143000" indent="-228600" algn="l" defTabSz="457200" rtl="0" eaLnBrk="1" latinLnBrk="0" hangingPunct="1">
        <a:spcBef>
          <a:spcPct val="20000"/>
        </a:spcBef>
        <a:spcAft>
          <a:spcPts val="600"/>
        </a:spcAft>
        <a:buFont typeface="Arial"/>
        <a:buChar char="•"/>
        <a:defRPr sz="2000" kern="1200">
          <a:solidFill>
            <a:srgbClr val="404040"/>
          </a:solidFill>
          <a:latin typeface="+mn-lt"/>
          <a:ea typeface="+mn-ea"/>
          <a:cs typeface="+mn-cs"/>
        </a:defRPr>
      </a:lvl3pPr>
      <a:lvl4pPr marL="1600200" indent="-228600" algn="l" defTabSz="457200" rtl="0" eaLnBrk="1" latinLnBrk="0" hangingPunct="1">
        <a:spcBef>
          <a:spcPct val="20000"/>
        </a:spcBef>
        <a:spcAft>
          <a:spcPts val="600"/>
        </a:spcAft>
        <a:buClr>
          <a:srgbClr val="3D707D"/>
        </a:buClr>
        <a:buFont typeface="Arial"/>
        <a:buChar char="–"/>
        <a:defRPr sz="1600" kern="1200">
          <a:solidFill>
            <a:srgbClr val="404040"/>
          </a:solidFill>
          <a:latin typeface="+mn-lt"/>
          <a:ea typeface="+mn-ea"/>
          <a:cs typeface="+mn-cs"/>
        </a:defRPr>
      </a:lvl4pPr>
      <a:lvl5pPr marL="2057400" indent="-228600" algn="l" defTabSz="457200" rtl="0" eaLnBrk="1" latinLnBrk="0" hangingPunct="1">
        <a:spcBef>
          <a:spcPct val="20000"/>
        </a:spcBef>
        <a:spcAft>
          <a:spcPts val="600"/>
        </a:spcAft>
        <a:buFont typeface="Arial"/>
        <a:buChar char="»"/>
        <a:defRPr sz="1600" kern="1200">
          <a:solidFill>
            <a:srgbClr val="40404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1F86E7"/>
            </a:gs>
            <a:gs pos="100000">
              <a:srgbClr val="0155A5"/>
            </a:gs>
          </a:gsLst>
          <a:lin ang="5400000" scaled="1"/>
        </a:gra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457200" y="655638"/>
            <a:ext cx="82296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4"/>
          <p:cNvSpPr>
            <a:spLocks noGrp="1" noChangeArrowheads="1"/>
          </p:cNvSpPr>
          <p:nvPr>
            <p:ph type="body" idx="1"/>
          </p:nvPr>
        </p:nvSpPr>
        <p:spPr bwMode="auto">
          <a:xfrm>
            <a:off x="457200" y="1493838"/>
            <a:ext cx="8229600" cy="483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5" descr="Hightower Power Point Background v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5461306"/>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rtl="0" eaLnBrk="0" fontAlgn="base" hangingPunct="0">
        <a:spcBef>
          <a:spcPct val="0"/>
        </a:spcBef>
        <a:spcAft>
          <a:spcPct val="0"/>
        </a:spcAft>
        <a:defRPr sz="4000">
          <a:solidFill>
            <a:schemeClr val="bg1"/>
          </a:solidFill>
          <a:latin typeface="+mj-lt"/>
          <a:ea typeface="+mj-ea"/>
          <a:cs typeface="+mj-cs"/>
        </a:defRPr>
      </a:lvl1pPr>
      <a:lvl2pPr algn="ctr" rtl="0" eaLnBrk="0" fontAlgn="base" hangingPunct="0">
        <a:spcBef>
          <a:spcPct val="0"/>
        </a:spcBef>
        <a:spcAft>
          <a:spcPct val="0"/>
        </a:spcAft>
        <a:defRPr sz="4000">
          <a:solidFill>
            <a:schemeClr val="bg1"/>
          </a:solidFill>
          <a:latin typeface="Verdana" pitchFamily="34" charset="0"/>
        </a:defRPr>
      </a:lvl2pPr>
      <a:lvl3pPr algn="ctr" rtl="0" eaLnBrk="0" fontAlgn="base" hangingPunct="0">
        <a:spcBef>
          <a:spcPct val="0"/>
        </a:spcBef>
        <a:spcAft>
          <a:spcPct val="0"/>
        </a:spcAft>
        <a:defRPr sz="4000">
          <a:solidFill>
            <a:schemeClr val="bg1"/>
          </a:solidFill>
          <a:latin typeface="Verdana" pitchFamily="34" charset="0"/>
        </a:defRPr>
      </a:lvl3pPr>
      <a:lvl4pPr algn="ctr" rtl="0" eaLnBrk="0" fontAlgn="base" hangingPunct="0">
        <a:spcBef>
          <a:spcPct val="0"/>
        </a:spcBef>
        <a:spcAft>
          <a:spcPct val="0"/>
        </a:spcAft>
        <a:defRPr sz="4000">
          <a:solidFill>
            <a:schemeClr val="bg1"/>
          </a:solidFill>
          <a:latin typeface="Verdana" pitchFamily="34" charset="0"/>
        </a:defRPr>
      </a:lvl4pPr>
      <a:lvl5pPr algn="ctr" rtl="0" eaLnBrk="0" fontAlgn="base" hangingPunct="0">
        <a:spcBef>
          <a:spcPct val="0"/>
        </a:spcBef>
        <a:spcAft>
          <a:spcPct val="0"/>
        </a:spcAft>
        <a:defRPr sz="4000">
          <a:solidFill>
            <a:schemeClr val="bg1"/>
          </a:solidFill>
          <a:latin typeface="Verdana" pitchFamily="34" charset="0"/>
        </a:defRPr>
      </a:lvl5pPr>
      <a:lvl6pPr marL="457200" algn="ctr" rtl="0" fontAlgn="base">
        <a:spcBef>
          <a:spcPct val="0"/>
        </a:spcBef>
        <a:spcAft>
          <a:spcPct val="0"/>
        </a:spcAft>
        <a:defRPr sz="4000">
          <a:solidFill>
            <a:schemeClr val="bg1"/>
          </a:solidFill>
          <a:latin typeface="Verdana" pitchFamily="34" charset="0"/>
        </a:defRPr>
      </a:lvl6pPr>
      <a:lvl7pPr marL="914400" algn="ctr" rtl="0" fontAlgn="base">
        <a:spcBef>
          <a:spcPct val="0"/>
        </a:spcBef>
        <a:spcAft>
          <a:spcPct val="0"/>
        </a:spcAft>
        <a:defRPr sz="4000">
          <a:solidFill>
            <a:schemeClr val="bg1"/>
          </a:solidFill>
          <a:latin typeface="Verdana" pitchFamily="34" charset="0"/>
        </a:defRPr>
      </a:lvl7pPr>
      <a:lvl8pPr marL="1371600" algn="ctr" rtl="0" fontAlgn="base">
        <a:spcBef>
          <a:spcPct val="0"/>
        </a:spcBef>
        <a:spcAft>
          <a:spcPct val="0"/>
        </a:spcAft>
        <a:defRPr sz="4000">
          <a:solidFill>
            <a:schemeClr val="bg1"/>
          </a:solidFill>
          <a:latin typeface="Verdana" pitchFamily="34" charset="0"/>
        </a:defRPr>
      </a:lvl8pPr>
      <a:lvl9pPr marL="1828800" algn="ctr" rtl="0" fontAlgn="base">
        <a:spcBef>
          <a:spcPct val="0"/>
        </a:spcBef>
        <a:spcAft>
          <a:spcPct val="0"/>
        </a:spcAft>
        <a:defRPr sz="4000">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1F86E7"/>
            </a:gs>
            <a:gs pos="100000">
              <a:srgbClr val="0155A5"/>
            </a:gs>
          </a:gsLst>
          <a:lin ang="5400000" scaled="1"/>
        </a:gra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457200" y="655638"/>
            <a:ext cx="82296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4"/>
          <p:cNvSpPr>
            <a:spLocks noGrp="1" noChangeArrowheads="1"/>
          </p:cNvSpPr>
          <p:nvPr>
            <p:ph type="body" idx="1"/>
          </p:nvPr>
        </p:nvSpPr>
        <p:spPr bwMode="auto">
          <a:xfrm>
            <a:off x="457200" y="1493838"/>
            <a:ext cx="8229600" cy="483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5" descr="Hightower Power Point Background v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0540255"/>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algn="ctr" rtl="0" eaLnBrk="0" fontAlgn="base" hangingPunct="0">
        <a:spcBef>
          <a:spcPct val="0"/>
        </a:spcBef>
        <a:spcAft>
          <a:spcPct val="0"/>
        </a:spcAft>
        <a:defRPr sz="4000">
          <a:solidFill>
            <a:schemeClr val="bg1"/>
          </a:solidFill>
          <a:latin typeface="+mj-lt"/>
          <a:ea typeface="+mj-ea"/>
          <a:cs typeface="+mj-cs"/>
        </a:defRPr>
      </a:lvl1pPr>
      <a:lvl2pPr algn="ctr" rtl="0" eaLnBrk="0" fontAlgn="base" hangingPunct="0">
        <a:spcBef>
          <a:spcPct val="0"/>
        </a:spcBef>
        <a:spcAft>
          <a:spcPct val="0"/>
        </a:spcAft>
        <a:defRPr sz="4000">
          <a:solidFill>
            <a:schemeClr val="bg1"/>
          </a:solidFill>
          <a:latin typeface="Verdana" pitchFamily="34" charset="0"/>
        </a:defRPr>
      </a:lvl2pPr>
      <a:lvl3pPr algn="ctr" rtl="0" eaLnBrk="0" fontAlgn="base" hangingPunct="0">
        <a:spcBef>
          <a:spcPct val="0"/>
        </a:spcBef>
        <a:spcAft>
          <a:spcPct val="0"/>
        </a:spcAft>
        <a:defRPr sz="4000">
          <a:solidFill>
            <a:schemeClr val="bg1"/>
          </a:solidFill>
          <a:latin typeface="Verdana" pitchFamily="34" charset="0"/>
        </a:defRPr>
      </a:lvl3pPr>
      <a:lvl4pPr algn="ctr" rtl="0" eaLnBrk="0" fontAlgn="base" hangingPunct="0">
        <a:spcBef>
          <a:spcPct val="0"/>
        </a:spcBef>
        <a:spcAft>
          <a:spcPct val="0"/>
        </a:spcAft>
        <a:defRPr sz="4000">
          <a:solidFill>
            <a:schemeClr val="bg1"/>
          </a:solidFill>
          <a:latin typeface="Verdana" pitchFamily="34" charset="0"/>
        </a:defRPr>
      </a:lvl4pPr>
      <a:lvl5pPr algn="ctr" rtl="0" eaLnBrk="0" fontAlgn="base" hangingPunct="0">
        <a:spcBef>
          <a:spcPct val="0"/>
        </a:spcBef>
        <a:spcAft>
          <a:spcPct val="0"/>
        </a:spcAft>
        <a:defRPr sz="4000">
          <a:solidFill>
            <a:schemeClr val="bg1"/>
          </a:solidFill>
          <a:latin typeface="Verdana" pitchFamily="34" charset="0"/>
        </a:defRPr>
      </a:lvl5pPr>
      <a:lvl6pPr marL="457200" algn="ctr" rtl="0" fontAlgn="base">
        <a:spcBef>
          <a:spcPct val="0"/>
        </a:spcBef>
        <a:spcAft>
          <a:spcPct val="0"/>
        </a:spcAft>
        <a:defRPr sz="4000">
          <a:solidFill>
            <a:schemeClr val="bg1"/>
          </a:solidFill>
          <a:latin typeface="Verdana" pitchFamily="34" charset="0"/>
        </a:defRPr>
      </a:lvl6pPr>
      <a:lvl7pPr marL="914400" algn="ctr" rtl="0" fontAlgn="base">
        <a:spcBef>
          <a:spcPct val="0"/>
        </a:spcBef>
        <a:spcAft>
          <a:spcPct val="0"/>
        </a:spcAft>
        <a:defRPr sz="4000">
          <a:solidFill>
            <a:schemeClr val="bg1"/>
          </a:solidFill>
          <a:latin typeface="Verdana" pitchFamily="34" charset="0"/>
        </a:defRPr>
      </a:lvl7pPr>
      <a:lvl8pPr marL="1371600" algn="ctr" rtl="0" fontAlgn="base">
        <a:spcBef>
          <a:spcPct val="0"/>
        </a:spcBef>
        <a:spcAft>
          <a:spcPct val="0"/>
        </a:spcAft>
        <a:defRPr sz="4000">
          <a:solidFill>
            <a:schemeClr val="bg1"/>
          </a:solidFill>
          <a:latin typeface="Verdana" pitchFamily="34" charset="0"/>
        </a:defRPr>
      </a:lvl8pPr>
      <a:lvl9pPr marL="1828800" algn="ctr" rtl="0" fontAlgn="base">
        <a:spcBef>
          <a:spcPct val="0"/>
        </a:spcBef>
        <a:spcAft>
          <a:spcPct val="0"/>
        </a:spcAft>
        <a:defRPr sz="4000">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457489" y="274544"/>
            <a:ext cx="8229023" cy="1143000"/>
          </a:xfrm>
          <a:prstGeom prst="rect">
            <a:avLst/>
          </a:prstGeom>
          <a:noFill/>
          <a:ln w="9525">
            <a:noFill/>
            <a:miter lim="800000"/>
            <a:headEnd/>
            <a:tailEnd/>
          </a:ln>
        </p:spPr>
        <p:txBody>
          <a:bodyPr vert="horz" wrap="square" lIns="91354" tIns="45678" rIns="91354" bIns="45678" numCol="1" anchor="ctr" anchorCtr="0" compatLnSpc="1">
            <a:prstTxWarp prst="textNoShape">
              <a:avLst/>
            </a:prstTxWarp>
          </a:bodyPr>
          <a:lstStyle/>
          <a:p>
            <a:pPr lvl="0"/>
            <a:r>
              <a:rPr lang="en-US"/>
              <a:t>Click to edit Master title style</a:t>
            </a:r>
          </a:p>
        </p:txBody>
      </p:sp>
      <p:sp>
        <p:nvSpPr>
          <p:cNvPr id="88067" name="Rectangle 3"/>
          <p:cNvSpPr>
            <a:spLocks noGrp="1" noChangeArrowheads="1"/>
          </p:cNvSpPr>
          <p:nvPr>
            <p:ph type="body" idx="1"/>
          </p:nvPr>
        </p:nvSpPr>
        <p:spPr bwMode="auto">
          <a:xfrm>
            <a:off x="457489" y="1524000"/>
            <a:ext cx="8229023" cy="4343681"/>
          </a:xfrm>
          <a:prstGeom prst="rect">
            <a:avLst/>
          </a:prstGeom>
          <a:noFill/>
          <a:ln w="9525">
            <a:noFill/>
            <a:miter lim="800000"/>
            <a:headEnd/>
            <a:tailEnd/>
          </a:ln>
        </p:spPr>
        <p:txBody>
          <a:bodyPr vert="horz" wrap="square" lIns="91354" tIns="45678" rIns="91354" bIns="456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 name="Rectangle 4"/>
          <p:cNvSpPr>
            <a:spLocks noGrp="1" noChangeArrowheads="1"/>
          </p:cNvSpPr>
          <p:nvPr>
            <p:ph type="ftr" sz="quarter" idx="3"/>
          </p:nvPr>
        </p:nvSpPr>
        <p:spPr bwMode="auto">
          <a:xfrm>
            <a:off x="0" y="6324321"/>
            <a:ext cx="9144000" cy="533680"/>
          </a:xfrm>
          <a:prstGeom prst="rect">
            <a:avLst/>
          </a:prstGeom>
          <a:noFill/>
          <a:ln w="9525">
            <a:noFill/>
            <a:miter lim="800000"/>
            <a:headEnd/>
            <a:tailEnd/>
          </a:ln>
          <a:effectLst/>
        </p:spPr>
        <p:txBody>
          <a:bodyPr vert="horz" wrap="square" lIns="91354" tIns="45678" rIns="91354" bIns="45678" numCol="1" anchor="t" anchorCtr="0" compatLnSpc="1">
            <a:prstTxWarp prst="textNoShape">
              <a:avLst/>
            </a:prstTxWarp>
          </a:bodyPr>
          <a:lstStyle>
            <a:lvl1pPr algn="ctr">
              <a:defRPr sz="140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10247" name="Rectangle 7"/>
          <p:cNvSpPr>
            <a:spLocks noChangeArrowheads="1"/>
          </p:cNvSpPr>
          <p:nvPr/>
        </p:nvSpPr>
        <p:spPr bwMode="auto">
          <a:xfrm>
            <a:off x="0" y="-179929"/>
            <a:ext cx="165783" cy="359858"/>
          </a:xfrm>
          <a:prstGeom prst="rect">
            <a:avLst/>
          </a:prstGeom>
          <a:noFill/>
          <a:ln w="9525">
            <a:noFill/>
            <a:miter lim="800000"/>
            <a:headEnd/>
            <a:tailEnd/>
          </a:ln>
          <a:effectLst/>
        </p:spPr>
        <p:txBody>
          <a:bodyPr wrap="none" lIns="82058" tIns="41029" rIns="82058" bIns="41029" anchor="ctr">
            <a:spAutoFit/>
          </a:bodyPr>
          <a:lstStyle/>
          <a:p>
            <a:pPr fontAlgn="base">
              <a:spcBef>
                <a:spcPct val="0"/>
              </a:spcBef>
              <a:spcAft>
                <a:spcPct val="0"/>
              </a:spcAft>
              <a:defRPr/>
            </a:pPr>
            <a:endParaRPr lang="en-US">
              <a:solidFill>
                <a:srgbClr val="000000"/>
              </a:solidFill>
              <a:ea typeface="ＭＳ Ｐゴシック"/>
            </a:endParaRPr>
          </a:p>
        </p:txBody>
      </p:sp>
      <p:sp>
        <p:nvSpPr>
          <p:cNvPr id="10248" name="Rectangle 8"/>
          <p:cNvSpPr>
            <a:spLocks noChangeArrowheads="1"/>
          </p:cNvSpPr>
          <p:nvPr/>
        </p:nvSpPr>
        <p:spPr bwMode="auto">
          <a:xfrm>
            <a:off x="1" y="4113476"/>
            <a:ext cx="1146294" cy="276914"/>
          </a:xfrm>
          <a:prstGeom prst="rect">
            <a:avLst/>
          </a:prstGeom>
          <a:noFill/>
          <a:ln w="9525">
            <a:noFill/>
            <a:miter lim="800000"/>
            <a:headEnd/>
            <a:tailEnd/>
          </a:ln>
          <a:effectLst/>
        </p:spPr>
        <p:txBody>
          <a:bodyPr wrap="none" lIns="91354" tIns="45678" rIns="91354" bIns="45678" anchor="ctr">
            <a:spAutoFit/>
          </a:bodyPr>
          <a:lstStyle/>
          <a:p>
            <a:pPr defTabSz="914608" fontAlgn="base">
              <a:spcBef>
                <a:spcPct val="0"/>
              </a:spcBef>
              <a:spcAft>
                <a:spcPct val="0"/>
              </a:spcAft>
              <a:defRPr/>
            </a:pPr>
            <a:r>
              <a:rPr lang="en-US" sz="1200">
                <a:solidFill>
                  <a:srgbClr val="000000"/>
                </a:solidFill>
                <a:ea typeface="ＭＳ Ｐゴシック" charset="-128"/>
                <a:cs typeface="Times New Roman" pitchFamily="18" charset="0"/>
              </a:rPr>
              <a:t>	</a:t>
            </a:r>
            <a:r>
              <a:rPr lang="en-US" sz="1100">
                <a:solidFill>
                  <a:srgbClr val="000000"/>
                </a:solidFill>
                <a:ea typeface="ＭＳ Ｐゴシック" charset="-128"/>
              </a:rPr>
              <a:t> </a:t>
            </a:r>
            <a:endParaRPr lang="en-US">
              <a:solidFill>
                <a:srgbClr val="000000"/>
              </a:solidFill>
              <a:ea typeface="ＭＳ Ｐゴシック" charset="-128"/>
            </a:endParaRPr>
          </a:p>
        </p:txBody>
      </p:sp>
      <p:sp>
        <p:nvSpPr>
          <p:cNvPr id="10255" name="Rectangle 15"/>
          <p:cNvSpPr>
            <a:spLocks noGrp="1" noChangeArrowheads="1"/>
          </p:cNvSpPr>
          <p:nvPr>
            <p:ph type="sldNum" sz="quarter" idx="4"/>
          </p:nvPr>
        </p:nvSpPr>
        <p:spPr bwMode="auto">
          <a:xfrm>
            <a:off x="7827819" y="6387353"/>
            <a:ext cx="914977" cy="470647"/>
          </a:xfrm>
          <a:prstGeom prst="rect">
            <a:avLst/>
          </a:prstGeom>
          <a:noFill/>
          <a:ln w="9525">
            <a:noFill/>
            <a:miter lim="800000"/>
            <a:headEnd/>
            <a:tailEnd/>
          </a:ln>
          <a:effectLst/>
        </p:spPr>
        <p:txBody>
          <a:bodyPr vert="horz" wrap="square" lIns="91354" tIns="45678" rIns="91354" bIns="45678" numCol="1" anchor="t" anchorCtr="0" compatLnSpc="1">
            <a:prstTxWarp prst="textNoShape">
              <a:avLst/>
            </a:prstTxWarp>
          </a:bodyPr>
          <a:lstStyle>
            <a:lvl1pPr algn="r">
              <a:defRPr>
                <a:ea typeface="ＭＳ Ｐゴシック" charset="-128"/>
                <a:cs typeface="+mn-cs"/>
              </a:defRPr>
            </a:lvl1pPr>
          </a:lstStyle>
          <a:p>
            <a:pPr fontAlgn="base">
              <a:spcBef>
                <a:spcPct val="0"/>
              </a:spcBef>
              <a:spcAft>
                <a:spcPct val="0"/>
              </a:spcAft>
              <a:defRPr/>
            </a:pPr>
            <a:fld id="{22937273-DBF1-4B1B-AF14-984845D76448}" type="slidenum">
              <a:rPr lang="en-US">
                <a:solidFill>
                  <a:srgbClr val="000000"/>
                </a:solidFill>
              </a:rPr>
              <a:pPr fontAlgn="base">
                <a:spcBef>
                  <a:spcPct val="0"/>
                </a:spcBef>
                <a:spcAft>
                  <a:spcPct val="0"/>
                </a:spcAft>
                <a:defRPr/>
              </a:pPr>
              <a:t>‹#›</a:t>
            </a:fld>
            <a:endParaRPr lang="en-US">
              <a:solidFill>
                <a:srgbClr val="000000"/>
              </a:solidFill>
            </a:endParaRPr>
          </a:p>
        </p:txBody>
      </p:sp>
      <p:pic>
        <p:nvPicPr>
          <p:cNvPr id="12" name="Picture 11" descr="JSA_RGB"/>
          <p:cNvPicPr/>
          <p:nvPr userDrawn="1"/>
        </p:nvPicPr>
        <p:blipFill>
          <a:blip r:embed="rId7" cstate="print"/>
          <a:srcRect l="3854" t="11516" r="4988" b="13939"/>
          <a:stretch>
            <a:fillRect/>
          </a:stretch>
        </p:blipFill>
        <p:spPr bwMode="auto">
          <a:xfrm>
            <a:off x="207818" y="6320118"/>
            <a:ext cx="2078182" cy="497029"/>
          </a:xfrm>
          <a:prstGeom prst="rect">
            <a:avLst/>
          </a:prstGeom>
          <a:noFill/>
          <a:ln w="9525">
            <a:noFill/>
            <a:miter lim="800000"/>
            <a:headEnd/>
            <a:tailEnd/>
          </a:ln>
        </p:spPr>
      </p:pic>
      <p:sp>
        <p:nvSpPr>
          <p:cNvPr id="15" name="Rectangle 14"/>
          <p:cNvSpPr/>
          <p:nvPr userDrawn="1"/>
        </p:nvSpPr>
        <p:spPr bwMode="auto">
          <a:xfrm>
            <a:off x="0" y="-4257"/>
            <a:ext cx="9144000" cy="336176"/>
          </a:xfrm>
          <a:prstGeom prst="rect">
            <a:avLst/>
          </a:prstGeom>
          <a:solidFill>
            <a:srgbClr val="3B6535"/>
          </a:solidFill>
          <a:ln w="9525" cap="flat" cmpd="sng" algn="ctr">
            <a:solidFill>
              <a:srgbClr val="336600"/>
            </a:solidFill>
            <a:prstDash val="solid"/>
            <a:round/>
            <a:headEnd type="none" w="med" len="med"/>
            <a:tailEnd type="none" w="med" len="med"/>
          </a:ln>
          <a:effectLst/>
        </p:spPr>
        <p:txBody>
          <a:bodyPr vert="horz" wrap="square" lIns="82058" tIns="41029" rIns="82058" bIns="41029" numCol="1" rtlCol="0" anchor="t" anchorCtr="0" compatLnSpc="1">
            <a:prstTxWarp prst="textNoShape">
              <a:avLst/>
            </a:prstTxWarp>
          </a:bodyPr>
          <a:lstStyle/>
          <a:p>
            <a:pPr defTabSz="914608" fontAlgn="base">
              <a:spcBef>
                <a:spcPct val="0"/>
              </a:spcBef>
              <a:spcAft>
                <a:spcPct val="0"/>
              </a:spcAft>
            </a:pPr>
            <a:endParaRPr lang="en-US">
              <a:solidFill>
                <a:srgbClr val="000000"/>
              </a:solidFill>
              <a:ea typeface="ＭＳ Ｐゴシック"/>
            </a:endParaRPr>
          </a:p>
        </p:txBody>
      </p:sp>
      <p:sp>
        <p:nvSpPr>
          <p:cNvPr id="11" name="Rectangle 10"/>
          <p:cNvSpPr/>
          <p:nvPr userDrawn="1"/>
        </p:nvSpPr>
        <p:spPr bwMode="auto">
          <a:xfrm>
            <a:off x="0" y="6252883"/>
            <a:ext cx="8659091" cy="67235"/>
          </a:xfrm>
          <a:prstGeom prst="rect">
            <a:avLst/>
          </a:prstGeom>
          <a:solidFill>
            <a:srgbClr val="3B6535"/>
          </a:solidFill>
          <a:ln w="9525" cap="flat" cmpd="sng" algn="ctr">
            <a:solidFill>
              <a:srgbClr val="336600"/>
            </a:solidFill>
            <a:prstDash val="solid"/>
            <a:round/>
            <a:headEnd type="none" w="med" len="med"/>
            <a:tailEnd type="none" w="med" len="med"/>
          </a:ln>
          <a:effectLst/>
        </p:spPr>
        <p:txBody>
          <a:bodyPr vert="horz" wrap="square" lIns="82058" tIns="41029" rIns="82058" bIns="41029" numCol="1" rtlCol="0" anchor="t" anchorCtr="0" compatLnSpc="1">
            <a:prstTxWarp prst="textNoShape">
              <a:avLst/>
            </a:prstTxWarp>
          </a:bodyPr>
          <a:lstStyle/>
          <a:p>
            <a:pPr defTabSz="914608" fontAlgn="base">
              <a:spcBef>
                <a:spcPct val="0"/>
              </a:spcBef>
              <a:spcAft>
                <a:spcPct val="0"/>
              </a:spcAft>
            </a:pPr>
            <a:endParaRPr lang="en-US">
              <a:solidFill>
                <a:srgbClr val="000000"/>
              </a:solidFill>
              <a:ea typeface="ＭＳ Ｐゴシック"/>
            </a:endParaRPr>
          </a:p>
        </p:txBody>
      </p:sp>
    </p:spTree>
    <p:extLst>
      <p:ext uri="{BB962C8B-B14F-4D97-AF65-F5344CB8AC3E}">
        <p14:creationId xmlns:p14="http://schemas.microsoft.com/office/powerpoint/2010/main" val="938701277"/>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Lst>
  <p:hf hdr="0" ftr="0" dt="0"/>
  <p:txStyles>
    <p:titleStyle>
      <a:lvl1pPr algn="ctr" defTabSz="914608" rtl="0" eaLnBrk="1" fontAlgn="base" hangingPunct="1">
        <a:spcBef>
          <a:spcPct val="0"/>
        </a:spcBef>
        <a:spcAft>
          <a:spcPct val="0"/>
        </a:spcAft>
        <a:defRPr sz="4400">
          <a:solidFill>
            <a:srgbClr val="000000"/>
          </a:solidFill>
          <a:latin typeface="+mj-lt"/>
          <a:ea typeface="ＭＳ Ｐゴシック" charset="-128"/>
          <a:cs typeface="ＭＳ Ｐゴシック" charset="-128"/>
        </a:defRPr>
      </a:lvl1pPr>
      <a:lvl2pPr algn="ctr" defTabSz="914608" rtl="0" eaLnBrk="1" fontAlgn="base" hangingPunct="1">
        <a:spcBef>
          <a:spcPct val="0"/>
        </a:spcBef>
        <a:spcAft>
          <a:spcPct val="0"/>
        </a:spcAft>
        <a:defRPr sz="4400">
          <a:solidFill>
            <a:srgbClr val="000000"/>
          </a:solidFill>
          <a:latin typeface="Arial" charset="0"/>
          <a:ea typeface="ＭＳ Ｐゴシック" charset="-128"/>
          <a:cs typeface="ＭＳ Ｐゴシック" charset="-128"/>
        </a:defRPr>
      </a:lvl2pPr>
      <a:lvl3pPr algn="ctr" defTabSz="914608" rtl="0" eaLnBrk="1" fontAlgn="base" hangingPunct="1">
        <a:spcBef>
          <a:spcPct val="0"/>
        </a:spcBef>
        <a:spcAft>
          <a:spcPct val="0"/>
        </a:spcAft>
        <a:defRPr sz="4400">
          <a:solidFill>
            <a:srgbClr val="000000"/>
          </a:solidFill>
          <a:latin typeface="Arial" charset="0"/>
          <a:ea typeface="ＭＳ Ｐゴシック" charset="-128"/>
          <a:cs typeface="ＭＳ Ｐゴシック" charset="-128"/>
        </a:defRPr>
      </a:lvl3pPr>
      <a:lvl4pPr algn="ctr" defTabSz="914608" rtl="0" eaLnBrk="1" fontAlgn="base" hangingPunct="1">
        <a:spcBef>
          <a:spcPct val="0"/>
        </a:spcBef>
        <a:spcAft>
          <a:spcPct val="0"/>
        </a:spcAft>
        <a:defRPr sz="4400">
          <a:solidFill>
            <a:srgbClr val="000000"/>
          </a:solidFill>
          <a:latin typeface="Arial" charset="0"/>
          <a:ea typeface="ＭＳ Ｐゴシック" charset="-128"/>
          <a:cs typeface="ＭＳ Ｐゴシック" charset="-128"/>
        </a:defRPr>
      </a:lvl4pPr>
      <a:lvl5pPr algn="ctr" defTabSz="914608" rtl="0" eaLnBrk="1" fontAlgn="base" hangingPunct="1">
        <a:spcBef>
          <a:spcPct val="0"/>
        </a:spcBef>
        <a:spcAft>
          <a:spcPct val="0"/>
        </a:spcAft>
        <a:defRPr sz="4400">
          <a:solidFill>
            <a:srgbClr val="000000"/>
          </a:solidFill>
          <a:latin typeface="Arial" charset="0"/>
          <a:ea typeface="ＭＳ Ｐゴシック" charset="-128"/>
          <a:cs typeface="ＭＳ Ｐゴシック" charset="-128"/>
        </a:defRPr>
      </a:lvl5pPr>
      <a:lvl6pPr marL="410291" algn="ctr" defTabSz="914608" rtl="0" eaLnBrk="1" fontAlgn="base" hangingPunct="1">
        <a:spcBef>
          <a:spcPct val="0"/>
        </a:spcBef>
        <a:spcAft>
          <a:spcPct val="0"/>
        </a:spcAft>
        <a:defRPr sz="4400">
          <a:solidFill>
            <a:srgbClr val="000000"/>
          </a:solidFill>
          <a:latin typeface="Arial" charset="0"/>
        </a:defRPr>
      </a:lvl6pPr>
      <a:lvl7pPr marL="820583" algn="ctr" defTabSz="914608" rtl="0" eaLnBrk="1" fontAlgn="base" hangingPunct="1">
        <a:spcBef>
          <a:spcPct val="0"/>
        </a:spcBef>
        <a:spcAft>
          <a:spcPct val="0"/>
        </a:spcAft>
        <a:defRPr sz="4400">
          <a:solidFill>
            <a:srgbClr val="000000"/>
          </a:solidFill>
          <a:latin typeface="Arial" charset="0"/>
        </a:defRPr>
      </a:lvl7pPr>
      <a:lvl8pPr marL="1230874" algn="ctr" defTabSz="914608" rtl="0" eaLnBrk="1" fontAlgn="base" hangingPunct="1">
        <a:spcBef>
          <a:spcPct val="0"/>
        </a:spcBef>
        <a:spcAft>
          <a:spcPct val="0"/>
        </a:spcAft>
        <a:defRPr sz="4400">
          <a:solidFill>
            <a:srgbClr val="000000"/>
          </a:solidFill>
          <a:latin typeface="Arial" charset="0"/>
        </a:defRPr>
      </a:lvl8pPr>
      <a:lvl9pPr marL="1641165" algn="ctr" defTabSz="914608" rtl="0" eaLnBrk="1" fontAlgn="base" hangingPunct="1">
        <a:spcBef>
          <a:spcPct val="0"/>
        </a:spcBef>
        <a:spcAft>
          <a:spcPct val="0"/>
        </a:spcAft>
        <a:defRPr sz="4400">
          <a:solidFill>
            <a:srgbClr val="000000"/>
          </a:solidFill>
          <a:latin typeface="Arial" charset="0"/>
        </a:defRPr>
      </a:lvl9pPr>
    </p:titleStyle>
    <p:bodyStyle>
      <a:lvl1pPr marL="343334" indent="-343334" algn="l" defTabSz="914608" rtl="0" eaLnBrk="1" fontAlgn="base" hangingPunct="1">
        <a:spcBef>
          <a:spcPct val="20000"/>
        </a:spcBef>
        <a:spcAft>
          <a:spcPct val="0"/>
        </a:spcAft>
        <a:buChar char="•"/>
        <a:defRPr sz="3200">
          <a:solidFill>
            <a:schemeClr val="tx1"/>
          </a:solidFill>
          <a:latin typeface="+mn-lt"/>
          <a:ea typeface="ＭＳ Ｐゴシック" charset="-128"/>
          <a:cs typeface="ＭＳ Ｐゴシック" charset="-128"/>
        </a:defRPr>
      </a:lvl1pPr>
      <a:lvl2pPr marL="742229" indent="-284925" algn="l" defTabSz="914608" rtl="0" eaLnBrk="1" fontAlgn="base" hangingPunct="1">
        <a:spcBef>
          <a:spcPct val="20000"/>
        </a:spcBef>
        <a:spcAft>
          <a:spcPct val="0"/>
        </a:spcAft>
        <a:buChar char="–"/>
        <a:defRPr sz="2800">
          <a:solidFill>
            <a:schemeClr val="tx1"/>
          </a:solidFill>
          <a:latin typeface="+mn-lt"/>
          <a:ea typeface="ＭＳ Ｐゴシック" charset="-128"/>
          <a:cs typeface="ＭＳ Ｐゴシック"/>
        </a:defRPr>
      </a:lvl2pPr>
      <a:lvl3pPr marL="1142547" indent="-227940" algn="l" defTabSz="914608" rtl="0" eaLnBrk="1" fontAlgn="base" hangingPunct="1">
        <a:spcBef>
          <a:spcPct val="20000"/>
        </a:spcBef>
        <a:spcAft>
          <a:spcPct val="0"/>
        </a:spcAft>
        <a:buChar char="•"/>
        <a:defRPr sz="2400">
          <a:solidFill>
            <a:schemeClr val="tx1"/>
          </a:solidFill>
          <a:latin typeface="+mn-lt"/>
          <a:ea typeface="ＭＳ Ｐゴシック" charset="-128"/>
          <a:cs typeface="ＭＳ Ｐゴシック"/>
        </a:defRPr>
      </a:lvl3pPr>
      <a:lvl4pPr marL="1599852" indent="-227940" algn="l" defTabSz="914608" rtl="0" eaLnBrk="1" fontAlgn="base" hangingPunct="1">
        <a:spcBef>
          <a:spcPct val="20000"/>
        </a:spcBef>
        <a:spcAft>
          <a:spcPct val="0"/>
        </a:spcAft>
        <a:buChar char="–"/>
        <a:defRPr sz="2000">
          <a:solidFill>
            <a:schemeClr val="tx1"/>
          </a:solidFill>
          <a:latin typeface="+mn-lt"/>
          <a:ea typeface="ＭＳ Ｐゴシック" charset="-128"/>
          <a:cs typeface="ＭＳ Ｐゴシック"/>
        </a:defRPr>
      </a:lvl4pPr>
      <a:lvl5pPr marL="2057155" indent="-227940" algn="l" defTabSz="914608" rtl="0" eaLnBrk="1" fontAlgn="base" hangingPunct="1">
        <a:spcBef>
          <a:spcPct val="20000"/>
        </a:spcBef>
        <a:spcAft>
          <a:spcPct val="0"/>
        </a:spcAft>
        <a:buChar char="»"/>
        <a:defRPr sz="2000">
          <a:solidFill>
            <a:schemeClr val="tx1"/>
          </a:solidFill>
          <a:latin typeface="+mn-lt"/>
          <a:ea typeface="ＭＳ Ｐゴシック" charset="-128"/>
          <a:cs typeface="ＭＳ Ｐゴシック"/>
        </a:defRPr>
      </a:lvl5pPr>
      <a:lvl6pPr marL="2467446" indent="-227940" algn="l" defTabSz="914608" rtl="0" eaLnBrk="1" fontAlgn="base" hangingPunct="1">
        <a:spcBef>
          <a:spcPct val="20000"/>
        </a:spcBef>
        <a:spcAft>
          <a:spcPct val="0"/>
        </a:spcAft>
        <a:buChar char="»"/>
        <a:defRPr sz="2000">
          <a:solidFill>
            <a:schemeClr val="tx1"/>
          </a:solidFill>
          <a:latin typeface="+mn-lt"/>
          <a:ea typeface="ＭＳ Ｐゴシック" charset="-128"/>
        </a:defRPr>
      </a:lvl6pPr>
      <a:lvl7pPr marL="2877737" indent="-227940" algn="l" defTabSz="914608" rtl="0" eaLnBrk="1" fontAlgn="base" hangingPunct="1">
        <a:spcBef>
          <a:spcPct val="20000"/>
        </a:spcBef>
        <a:spcAft>
          <a:spcPct val="0"/>
        </a:spcAft>
        <a:buChar char="»"/>
        <a:defRPr sz="2000">
          <a:solidFill>
            <a:schemeClr val="tx1"/>
          </a:solidFill>
          <a:latin typeface="+mn-lt"/>
          <a:ea typeface="ＭＳ Ｐゴシック" charset="-128"/>
        </a:defRPr>
      </a:lvl7pPr>
      <a:lvl8pPr marL="3288029" indent="-227940" algn="l" defTabSz="914608" rtl="0" eaLnBrk="1" fontAlgn="base" hangingPunct="1">
        <a:spcBef>
          <a:spcPct val="20000"/>
        </a:spcBef>
        <a:spcAft>
          <a:spcPct val="0"/>
        </a:spcAft>
        <a:buChar char="»"/>
        <a:defRPr sz="2000">
          <a:solidFill>
            <a:schemeClr val="tx1"/>
          </a:solidFill>
          <a:latin typeface="+mn-lt"/>
          <a:ea typeface="ＭＳ Ｐゴシック" charset="-128"/>
        </a:defRPr>
      </a:lvl8pPr>
      <a:lvl9pPr marL="3698320" indent="-227940" algn="l" defTabSz="914608" rtl="0" eaLnBrk="1" fontAlgn="base" hangingPunct="1">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457489" y="274544"/>
            <a:ext cx="8229023" cy="1143000"/>
          </a:xfrm>
          <a:prstGeom prst="rect">
            <a:avLst/>
          </a:prstGeom>
          <a:noFill/>
          <a:ln w="9525">
            <a:noFill/>
            <a:miter lim="800000"/>
            <a:headEnd/>
            <a:tailEnd/>
          </a:ln>
        </p:spPr>
        <p:txBody>
          <a:bodyPr vert="horz" wrap="square" lIns="101799" tIns="50900" rIns="101799" bIns="50900" numCol="1" anchor="ctr" anchorCtr="0" compatLnSpc="1">
            <a:prstTxWarp prst="textNoShape">
              <a:avLst/>
            </a:prstTxWarp>
          </a:bodyPr>
          <a:lstStyle/>
          <a:p>
            <a:pPr lvl="0"/>
            <a:r>
              <a:rPr lang="en-US"/>
              <a:t>Click to edit Master title style</a:t>
            </a:r>
          </a:p>
        </p:txBody>
      </p:sp>
      <p:sp>
        <p:nvSpPr>
          <p:cNvPr id="88067" name="Rectangle 3"/>
          <p:cNvSpPr>
            <a:spLocks noGrp="1" noChangeArrowheads="1"/>
          </p:cNvSpPr>
          <p:nvPr>
            <p:ph type="body" idx="1"/>
          </p:nvPr>
        </p:nvSpPr>
        <p:spPr bwMode="auto">
          <a:xfrm>
            <a:off x="457489" y="1524001"/>
            <a:ext cx="8229023" cy="4343681"/>
          </a:xfrm>
          <a:prstGeom prst="rect">
            <a:avLst/>
          </a:prstGeom>
          <a:noFill/>
          <a:ln w="9525">
            <a:noFill/>
            <a:miter lim="800000"/>
            <a:headEnd/>
            <a:tailEnd/>
          </a:ln>
        </p:spPr>
        <p:txBody>
          <a:bodyPr vert="horz" wrap="square" lIns="101799" tIns="50900" rIns="101799" bIns="5090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 name="Rectangle 4"/>
          <p:cNvSpPr>
            <a:spLocks noGrp="1" noChangeArrowheads="1"/>
          </p:cNvSpPr>
          <p:nvPr>
            <p:ph type="ftr" sz="quarter" idx="3"/>
          </p:nvPr>
        </p:nvSpPr>
        <p:spPr bwMode="auto">
          <a:xfrm>
            <a:off x="0" y="6324321"/>
            <a:ext cx="9144000" cy="533680"/>
          </a:xfrm>
          <a:prstGeom prst="rect">
            <a:avLst/>
          </a:prstGeom>
          <a:noFill/>
          <a:ln w="9525">
            <a:noFill/>
            <a:miter lim="800000"/>
            <a:headEnd/>
            <a:tailEnd/>
          </a:ln>
          <a:effectLst/>
        </p:spPr>
        <p:txBody>
          <a:bodyPr vert="horz" wrap="square" lIns="101799" tIns="50900" rIns="101799" bIns="50900" numCol="1" anchor="t" anchorCtr="0" compatLnSpc="1">
            <a:prstTxWarp prst="textNoShape">
              <a:avLst/>
            </a:prstTxWarp>
          </a:bodyPr>
          <a:lstStyle>
            <a:lvl1pPr algn="ctr">
              <a:defRPr sz="1059">
                <a:latin typeface="Arial" charset="0"/>
                <a:ea typeface="+mn-ea"/>
                <a:cs typeface="+mn-cs"/>
              </a:defRPr>
            </a:lvl1pPr>
          </a:lstStyle>
          <a:p>
            <a:pPr>
              <a:defRPr/>
            </a:pPr>
            <a:endParaRPr lang="en-US"/>
          </a:p>
        </p:txBody>
      </p:sp>
      <p:sp>
        <p:nvSpPr>
          <p:cNvPr id="10247" name="Rectangle 7"/>
          <p:cNvSpPr>
            <a:spLocks noChangeArrowheads="1"/>
          </p:cNvSpPr>
          <p:nvPr/>
        </p:nvSpPr>
        <p:spPr bwMode="auto">
          <a:xfrm>
            <a:off x="1" y="-137793"/>
            <a:ext cx="184731" cy="275588"/>
          </a:xfrm>
          <a:prstGeom prst="rect">
            <a:avLst/>
          </a:prstGeom>
          <a:noFill/>
          <a:ln w="9525">
            <a:noFill/>
            <a:miter lim="800000"/>
            <a:headEnd/>
            <a:tailEnd/>
          </a:ln>
          <a:effectLst/>
        </p:spPr>
        <p:txBody>
          <a:bodyPr wrap="none" anchor="ctr">
            <a:spAutoFit/>
          </a:bodyPr>
          <a:lstStyle/>
          <a:p>
            <a:pPr>
              <a:defRPr/>
            </a:pPr>
            <a:endParaRPr lang="en-US" sz="1191">
              <a:ea typeface="+mn-ea"/>
              <a:cs typeface="+mn-cs"/>
            </a:endParaRPr>
          </a:p>
        </p:txBody>
      </p:sp>
      <p:sp>
        <p:nvSpPr>
          <p:cNvPr id="10248" name="Rectangle 8"/>
          <p:cNvSpPr>
            <a:spLocks noChangeArrowheads="1"/>
          </p:cNvSpPr>
          <p:nvPr/>
        </p:nvSpPr>
        <p:spPr bwMode="auto">
          <a:xfrm>
            <a:off x="1" y="4151748"/>
            <a:ext cx="845859" cy="200370"/>
          </a:xfrm>
          <a:prstGeom prst="rect">
            <a:avLst/>
          </a:prstGeom>
          <a:noFill/>
          <a:ln w="9525">
            <a:noFill/>
            <a:miter lim="800000"/>
            <a:headEnd/>
            <a:tailEnd/>
          </a:ln>
          <a:effectLst/>
        </p:spPr>
        <p:txBody>
          <a:bodyPr wrap="none" lIns="67367" tIns="33684" rIns="67367" bIns="33684" anchor="ctr">
            <a:spAutoFit/>
          </a:bodyPr>
          <a:lstStyle/>
          <a:p>
            <a:pPr defTabSz="674490">
              <a:defRPr/>
            </a:pPr>
            <a:r>
              <a:rPr lang="en-US" sz="860">
                <a:ea typeface="ＭＳ Ｐゴシック" charset="-128"/>
                <a:cs typeface="Times New Roman" pitchFamily="18" charset="0"/>
              </a:rPr>
              <a:t>	</a:t>
            </a:r>
            <a:r>
              <a:rPr lang="en-US" sz="794">
                <a:ea typeface="ＭＳ Ｐゴシック" charset="-128"/>
                <a:cs typeface="+mn-cs"/>
              </a:rPr>
              <a:t> </a:t>
            </a:r>
            <a:endParaRPr lang="en-US" sz="1191">
              <a:ea typeface="ＭＳ Ｐゴシック" charset="-128"/>
              <a:cs typeface="+mn-cs"/>
            </a:endParaRPr>
          </a:p>
        </p:txBody>
      </p:sp>
      <p:sp>
        <p:nvSpPr>
          <p:cNvPr id="10255" name="Rectangle 15"/>
          <p:cNvSpPr>
            <a:spLocks noGrp="1" noChangeArrowheads="1"/>
          </p:cNvSpPr>
          <p:nvPr>
            <p:ph type="sldNum" sz="quarter" idx="4"/>
          </p:nvPr>
        </p:nvSpPr>
        <p:spPr bwMode="auto">
          <a:xfrm>
            <a:off x="7827818" y="6387354"/>
            <a:ext cx="914978" cy="470647"/>
          </a:xfrm>
          <a:prstGeom prst="rect">
            <a:avLst/>
          </a:prstGeom>
          <a:noFill/>
          <a:ln w="9525">
            <a:noFill/>
            <a:miter lim="800000"/>
            <a:headEnd/>
            <a:tailEnd/>
          </a:ln>
          <a:effectLst/>
        </p:spPr>
        <p:txBody>
          <a:bodyPr vert="horz" wrap="square" lIns="101799" tIns="50900" rIns="101799" bIns="50900" numCol="1" anchor="t" anchorCtr="0" compatLnSpc="1">
            <a:prstTxWarp prst="textNoShape">
              <a:avLst/>
            </a:prstTxWarp>
          </a:bodyPr>
          <a:lstStyle>
            <a:lvl1pPr algn="r">
              <a:defRPr>
                <a:ea typeface="ＭＳ Ｐゴシック" charset="-128"/>
                <a:cs typeface="+mn-cs"/>
              </a:defRPr>
            </a:lvl1pPr>
          </a:lstStyle>
          <a:p>
            <a:pPr>
              <a:defRPr/>
            </a:pPr>
            <a:fld id="{22937273-DBF1-4B1B-AF14-984845D76448}" type="slidenum">
              <a:rPr lang="en-US"/>
              <a:pPr>
                <a:defRPr/>
              </a:pPr>
              <a:t>‹#›</a:t>
            </a:fld>
            <a:endParaRPr lang="en-US"/>
          </a:p>
        </p:txBody>
      </p:sp>
      <p:pic>
        <p:nvPicPr>
          <p:cNvPr id="12" name="Picture 11" descr="JSA_RGB"/>
          <p:cNvPicPr/>
          <p:nvPr/>
        </p:nvPicPr>
        <p:blipFill>
          <a:blip r:embed="rId14" cstate="print"/>
          <a:srcRect l="3854" t="11516" r="4988" b="13939"/>
          <a:stretch>
            <a:fillRect/>
          </a:stretch>
        </p:blipFill>
        <p:spPr bwMode="auto">
          <a:xfrm>
            <a:off x="207819" y="6320119"/>
            <a:ext cx="2078182" cy="497029"/>
          </a:xfrm>
          <a:prstGeom prst="rect">
            <a:avLst/>
          </a:prstGeom>
          <a:noFill/>
          <a:ln w="9525">
            <a:noFill/>
            <a:miter lim="800000"/>
            <a:headEnd/>
            <a:tailEnd/>
          </a:ln>
        </p:spPr>
      </p:pic>
      <p:sp>
        <p:nvSpPr>
          <p:cNvPr id="15" name="Rectangle 14"/>
          <p:cNvSpPr/>
          <p:nvPr/>
        </p:nvSpPr>
        <p:spPr bwMode="auto">
          <a:xfrm>
            <a:off x="0" y="-4257"/>
            <a:ext cx="9144000" cy="336176"/>
          </a:xfrm>
          <a:prstGeom prst="rect">
            <a:avLst/>
          </a:prstGeom>
          <a:solidFill>
            <a:srgbClr val="3B6535"/>
          </a:solidFill>
          <a:ln w="9525" cap="flat" cmpd="sng" algn="ctr">
            <a:solidFill>
              <a:srgbClr val="336600"/>
            </a:solidFill>
            <a:prstDash val="solid"/>
            <a:round/>
            <a:headEnd type="none" w="med" len="med"/>
            <a:tailEnd type="none" w="med" len="med"/>
          </a:ln>
          <a:effectLst/>
        </p:spPr>
        <p:txBody>
          <a:bodyPr vert="horz" wrap="square" lIns="60512" tIns="30256" rIns="60512" bIns="30256" numCol="1" rtlCol="0" anchor="t" anchorCtr="0" compatLnSpc="1">
            <a:prstTxWarp prst="textNoShape">
              <a:avLst/>
            </a:prstTxWarp>
          </a:bodyPr>
          <a:lstStyle/>
          <a:p>
            <a:pPr marL="0" marR="0" indent="0" algn="l" defTabSz="674490" rtl="0" eaLnBrk="1" fontAlgn="base" latinLnBrk="0" hangingPunct="1">
              <a:lnSpc>
                <a:spcPct val="100000"/>
              </a:lnSpc>
              <a:spcBef>
                <a:spcPct val="0"/>
              </a:spcBef>
              <a:spcAft>
                <a:spcPct val="0"/>
              </a:spcAft>
              <a:buClrTx/>
              <a:buSzTx/>
              <a:buFontTx/>
              <a:buNone/>
              <a:tabLst/>
            </a:pPr>
            <a:endParaRPr kumimoji="0" lang="en-US" sz="1324" b="0" i="0" u="none" strike="noStrike" cap="none" normalizeH="0" baseline="0">
              <a:ln>
                <a:noFill/>
              </a:ln>
              <a:solidFill>
                <a:schemeClr val="tx1"/>
              </a:solidFill>
              <a:effectLst/>
              <a:latin typeface="Arial" charset="0"/>
            </a:endParaRPr>
          </a:p>
        </p:txBody>
      </p:sp>
      <p:sp>
        <p:nvSpPr>
          <p:cNvPr id="11" name="Rectangle 10"/>
          <p:cNvSpPr/>
          <p:nvPr/>
        </p:nvSpPr>
        <p:spPr bwMode="auto">
          <a:xfrm>
            <a:off x="1" y="6252884"/>
            <a:ext cx="8659091" cy="67235"/>
          </a:xfrm>
          <a:prstGeom prst="rect">
            <a:avLst/>
          </a:prstGeom>
          <a:solidFill>
            <a:srgbClr val="3B6535"/>
          </a:solidFill>
          <a:ln w="9525" cap="flat" cmpd="sng" algn="ctr">
            <a:solidFill>
              <a:srgbClr val="336600"/>
            </a:solidFill>
            <a:prstDash val="solid"/>
            <a:round/>
            <a:headEnd type="none" w="med" len="med"/>
            <a:tailEnd type="none" w="med" len="med"/>
          </a:ln>
          <a:effectLst/>
        </p:spPr>
        <p:txBody>
          <a:bodyPr vert="horz" wrap="square" lIns="60512" tIns="30256" rIns="60512" bIns="30256" numCol="1" rtlCol="0" anchor="t" anchorCtr="0" compatLnSpc="1">
            <a:prstTxWarp prst="textNoShape">
              <a:avLst/>
            </a:prstTxWarp>
          </a:bodyPr>
          <a:lstStyle/>
          <a:p>
            <a:pPr marL="0" marR="0" indent="0" algn="l" defTabSz="674490" rtl="0" eaLnBrk="1" fontAlgn="base" latinLnBrk="0" hangingPunct="1">
              <a:lnSpc>
                <a:spcPct val="100000"/>
              </a:lnSpc>
              <a:spcBef>
                <a:spcPct val="0"/>
              </a:spcBef>
              <a:spcAft>
                <a:spcPct val="0"/>
              </a:spcAft>
              <a:buClrTx/>
              <a:buSzTx/>
              <a:buFontTx/>
              <a:buNone/>
              <a:tabLst/>
            </a:pPr>
            <a:endParaRPr kumimoji="0" lang="en-US" sz="1324"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350328777"/>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Lst>
  <p:hf hdr="0" ftr="0" dt="0"/>
  <p:txStyles>
    <p:titleStyle>
      <a:lvl1pPr algn="ctr" defTabSz="674490" rtl="0" eaLnBrk="1" fontAlgn="base" hangingPunct="1">
        <a:spcBef>
          <a:spcPct val="0"/>
        </a:spcBef>
        <a:spcAft>
          <a:spcPct val="0"/>
        </a:spcAft>
        <a:defRPr sz="3243">
          <a:solidFill>
            <a:srgbClr val="000000"/>
          </a:solidFill>
          <a:latin typeface="+mj-lt"/>
          <a:ea typeface="ＭＳ Ｐゴシック" charset="-128"/>
          <a:cs typeface="ＭＳ Ｐゴシック" charset="-128"/>
        </a:defRPr>
      </a:lvl1pPr>
      <a:lvl2pPr algn="ctr" defTabSz="674490" rtl="0" eaLnBrk="1" fontAlgn="base" hangingPunct="1">
        <a:spcBef>
          <a:spcPct val="0"/>
        </a:spcBef>
        <a:spcAft>
          <a:spcPct val="0"/>
        </a:spcAft>
        <a:defRPr sz="3243">
          <a:solidFill>
            <a:srgbClr val="000000"/>
          </a:solidFill>
          <a:latin typeface="Arial" charset="0"/>
          <a:ea typeface="ＭＳ Ｐゴシック" charset="-128"/>
          <a:cs typeface="ＭＳ Ｐゴシック" charset="-128"/>
        </a:defRPr>
      </a:lvl2pPr>
      <a:lvl3pPr algn="ctr" defTabSz="674490" rtl="0" eaLnBrk="1" fontAlgn="base" hangingPunct="1">
        <a:spcBef>
          <a:spcPct val="0"/>
        </a:spcBef>
        <a:spcAft>
          <a:spcPct val="0"/>
        </a:spcAft>
        <a:defRPr sz="3243">
          <a:solidFill>
            <a:srgbClr val="000000"/>
          </a:solidFill>
          <a:latin typeface="Arial" charset="0"/>
          <a:ea typeface="ＭＳ Ｐゴシック" charset="-128"/>
          <a:cs typeface="ＭＳ Ｐゴシック" charset="-128"/>
        </a:defRPr>
      </a:lvl3pPr>
      <a:lvl4pPr algn="ctr" defTabSz="674490" rtl="0" eaLnBrk="1" fontAlgn="base" hangingPunct="1">
        <a:spcBef>
          <a:spcPct val="0"/>
        </a:spcBef>
        <a:spcAft>
          <a:spcPct val="0"/>
        </a:spcAft>
        <a:defRPr sz="3243">
          <a:solidFill>
            <a:srgbClr val="000000"/>
          </a:solidFill>
          <a:latin typeface="Arial" charset="0"/>
          <a:ea typeface="ＭＳ Ｐゴシック" charset="-128"/>
          <a:cs typeface="ＭＳ Ｐゴシック" charset="-128"/>
        </a:defRPr>
      </a:lvl4pPr>
      <a:lvl5pPr algn="ctr" defTabSz="674490" rtl="0" eaLnBrk="1" fontAlgn="base" hangingPunct="1">
        <a:spcBef>
          <a:spcPct val="0"/>
        </a:spcBef>
        <a:spcAft>
          <a:spcPct val="0"/>
        </a:spcAft>
        <a:defRPr sz="3243">
          <a:solidFill>
            <a:srgbClr val="000000"/>
          </a:solidFill>
          <a:latin typeface="Arial" charset="0"/>
          <a:ea typeface="ＭＳ Ｐゴシック" charset="-128"/>
          <a:cs typeface="ＭＳ Ｐゴシック" charset="-128"/>
        </a:defRPr>
      </a:lvl5pPr>
      <a:lvl6pPr marL="302575" algn="ctr" defTabSz="674490" rtl="0" eaLnBrk="1" fontAlgn="base" hangingPunct="1">
        <a:spcBef>
          <a:spcPct val="0"/>
        </a:spcBef>
        <a:spcAft>
          <a:spcPct val="0"/>
        </a:spcAft>
        <a:defRPr sz="3243">
          <a:solidFill>
            <a:srgbClr val="000000"/>
          </a:solidFill>
          <a:latin typeface="Arial" charset="0"/>
        </a:defRPr>
      </a:lvl6pPr>
      <a:lvl7pPr marL="605150" algn="ctr" defTabSz="674490" rtl="0" eaLnBrk="1" fontAlgn="base" hangingPunct="1">
        <a:spcBef>
          <a:spcPct val="0"/>
        </a:spcBef>
        <a:spcAft>
          <a:spcPct val="0"/>
        </a:spcAft>
        <a:defRPr sz="3243">
          <a:solidFill>
            <a:srgbClr val="000000"/>
          </a:solidFill>
          <a:latin typeface="Arial" charset="0"/>
        </a:defRPr>
      </a:lvl7pPr>
      <a:lvl8pPr marL="907725" algn="ctr" defTabSz="674490" rtl="0" eaLnBrk="1" fontAlgn="base" hangingPunct="1">
        <a:spcBef>
          <a:spcPct val="0"/>
        </a:spcBef>
        <a:spcAft>
          <a:spcPct val="0"/>
        </a:spcAft>
        <a:defRPr sz="3243">
          <a:solidFill>
            <a:srgbClr val="000000"/>
          </a:solidFill>
          <a:latin typeface="Arial" charset="0"/>
        </a:defRPr>
      </a:lvl8pPr>
      <a:lvl9pPr marL="1210300" algn="ctr" defTabSz="674490" rtl="0" eaLnBrk="1" fontAlgn="base" hangingPunct="1">
        <a:spcBef>
          <a:spcPct val="0"/>
        </a:spcBef>
        <a:spcAft>
          <a:spcPct val="0"/>
        </a:spcAft>
        <a:defRPr sz="3243">
          <a:solidFill>
            <a:srgbClr val="000000"/>
          </a:solidFill>
          <a:latin typeface="Arial" charset="0"/>
        </a:defRPr>
      </a:lvl9pPr>
    </p:titleStyle>
    <p:bodyStyle>
      <a:lvl1pPr marL="253197" indent="-253197" algn="l" defTabSz="674490" rtl="0" eaLnBrk="1" fontAlgn="base" hangingPunct="1">
        <a:spcBef>
          <a:spcPct val="20000"/>
        </a:spcBef>
        <a:spcAft>
          <a:spcPct val="0"/>
        </a:spcAft>
        <a:buChar char="•"/>
        <a:defRPr sz="2383">
          <a:solidFill>
            <a:schemeClr val="tx1"/>
          </a:solidFill>
          <a:latin typeface="+mn-lt"/>
          <a:ea typeface="ＭＳ Ｐゴシック" charset="-128"/>
          <a:cs typeface="ＭＳ Ｐゴシック" charset="-128"/>
        </a:defRPr>
      </a:lvl1pPr>
      <a:lvl2pPr marL="547367" indent="-210122" algn="l" defTabSz="674490" rtl="0" eaLnBrk="1" fontAlgn="base" hangingPunct="1">
        <a:spcBef>
          <a:spcPct val="20000"/>
        </a:spcBef>
        <a:spcAft>
          <a:spcPct val="0"/>
        </a:spcAft>
        <a:buChar char="–"/>
        <a:defRPr sz="2051">
          <a:solidFill>
            <a:schemeClr val="tx1"/>
          </a:solidFill>
          <a:latin typeface="+mn-lt"/>
          <a:ea typeface="ＭＳ Ｐゴシック" charset="-128"/>
          <a:cs typeface="ＭＳ Ｐゴシック"/>
        </a:defRPr>
      </a:lvl2pPr>
      <a:lvl3pPr marL="842588" indent="-168098" algn="l" defTabSz="674490" rtl="0" eaLnBrk="1" fontAlgn="base" hangingPunct="1">
        <a:spcBef>
          <a:spcPct val="20000"/>
        </a:spcBef>
        <a:spcAft>
          <a:spcPct val="0"/>
        </a:spcAft>
        <a:buChar char="•"/>
        <a:defRPr sz="1786">
          <a:solidFill>
            <a:schemeClr val="tx1"/>
          </a:solidFill>
          <a:latin typeface="+mn-lt"/>
          <a:ea typeface="ＭＳ Ｐゴシック" charset="-128"/>
          <a:cs typeface="ＭＳ Ｐゴシック"/>
        </a:defRPr>
      </a:lvl3pPr>
      <a:lvl4pPr marL="1179833" indent="-168098" algn="l" defTabSz="674490" rtl="0" eaLnBrk="1" fontAlgn="base" hangingPunct="1">
        <a:spcBef>
          <a:spcPct val="20000"/>
        </a:spcBef>
        <a:spcAft>
          <a:spcPct val="0"/>
        </a:spcAft>
        <a:buChar char="–"/>
        <a:defRPr sz="1456">
          <a:solidFill>
            <a:schemeClr val="tx1"/>
          </a:solidFill>
          <a:latin typeface="+mn-lt"/>
          <a:ea typeface="ＭＳ Ｐゴシック" charset="-128"/>
          <a:cs typeface="ＭＳ Ｐゴシック"/>
        </a:defRPr>
      </a:lvl4pPr>
      <a:lvl5pPr marL="1517078" indent="-168098" algn="l" defTabSz="674490" rtl="0" eaLnBrk="1" fontAlgn="base" hangingPunct="1">
        <a:spcBef>
          <a:spcPct val="20000"/>
        </a:spcBef>
        <a:spcAft>
          <a:spcPct val="0"/>
        </a:spcAft>
        <a:buChar char="»"/>
        <a:defRPr sz="1456">
          <a:solidFill>
            <a:schemeClr val="tx1"/>
          </a:solidFill>
          <a:latin typeface="+mn-lt"/>
          <a:ea typeface="ＭＳ Ｐゴシック" charset="-128"/>
          <a:cs typeface="ＭＳ Ｐゴシック"/>
        </a:defRPr>
      </a:lvl5pPr>
      <a:lvl6pPr marL="1819652" indent="-168098" algn="l" defTabSz="674490" rtl="0" eaLnBrk="1" fontAlgn="base" hangingPunct="1">
        <a:spcBef>
          <a:spcPct val="20000"/>
        </a:spcBef>
        <a:spcAft>
          <a:spcPct val="0"/>
        </a:spcAft>
        <a:buChar char="»"/>
        <a:defRPr sz="1456">
          <a:solidFill>
            <a:schemeClr val="tx1"/>
          </a:solidFill>
          <a:latin typeface="+mn-lt"/>
          <a:ea typeface="ＭＳ Ｐゴシック" charset="-128"/>
        </a:defRPr>
      </a:lvl6pPr>
      <a:lvl7pPr marL="2122227" indent="-168098" algn="l" defTabSz="674490" rtl="0" eaLnBrk="1" fontAlgn="base" hangingPunct="1">
        <a:spcBef>
          <a:spcPct val="20000"/>
        </a:spcBef>
        <a:spcAft>
          <a:spcPct val="0"/>
        </a:spcAft>
        <a:buChar char="»"/>
        <a:defRPr sz="1456">
          <a:solidFill>
            <a:schemeClr val="tx1"/>
          </a:solidFill>
          <a:latin typeface="+mn-lt"/>
          <a:ea typeface="ＭＳ Ｐゴシック" charset="-128"/>
        </a:defRPr>
      </a:lvl7pPr>
      <a:lvl8pPr marL="2424802" indent="-168098" algn="l" defTabSz="674490" rtl="0" eaLnBrk="1" fontAlgn="base" hangingPunct="1">
        <a:spcBef>
          <a:spcPct val="20000"/>
        </a:spcBef>
        <a:spcAft>
          <a:spcPct val="0"/>
        </a:spcAft>
        <a:buChar char="»"/>
        <a:defRPr sz="1456">
          <a:solidFill>
            <a:schemeClr val="tx1"/>
          </a:solidFill>
          <a:latin typeface="+mn-lt"/>
          <a:ea typeface="ＭＳ Ｐゴシック" charset="-128"/>
        </a:defRPr>
      </a:lvl8pPr>
      <a:lvl9pPr marL="2727377" indent="-168098" algn="l" defTabSz="674490" rtl="0" eaLnBrk="1" fontAlgn="base" hangingPunct="1">
        <a:spcBef>
          <a:spcPct val="20000"/>
        </a:spcBef>
        <a:spcAft>
          <a:spcPct val="0"/>
        </a:spcAft>
        <a:buChar char="»"/>
        <a:defRPr sz="1456">
          <a:solidFill>
            <a:schemeClr val="tx1"/>
          </a:solidFill>
          <a:latin typeface="+mn-lt"/>
          <a:ea typeface="ＭＳ Ｐゴシック" charset="-128"/>
        </a:defRPr>
      </a:lvl9pPr>
    </p:bodyStyle>
    <p:otherStyle>
      <a:defPPr>
        <a:defRPr lang="en-US"/>
      </a:defPPr>
      <a:lvl1pPr marL="0" algn="l" defTabSz="302575" rtl="0" eaLnBrk="1" latinLnBrk="0" hangingPunct="1">
        <a:defRPr sz="1191" kern="1200">
          <a:solidFill>
            <a:schemeClr val="tx1"/>
          </a:solidFill>
          <a:latin typeface="+mn-lt"/>
          <a:ea typeface="+mn-ea"/>
          <a:cs typeface="+mn-cs"/>
        </a:defRPr>
      </a:lvl1pPr>
      <a:lvl2pPr marL="302575" algn="l" defTabSz="302575" rtl="0" eaLnBrk="1" latinLnBrk="0" hangingPunct="1">
        <a:defRPr sz="1191" kern="1200">
          <a:solidFill>
            <a:schemeClr val="tx1"/>
          </a:solidFill>
          <a:latin typeface="+mn-lt"/>
          <a:ea typeface="+mn-ea"/>
          <a:cs typeface="+mn-cs"/>
        </a:defRPr>
      </a:lvl2pPr>
      <a:lvl3pPr marL="605150" algn="l" defTabSz="302575" rtl="0" eaLnBrk="1" latinLnBrk="0" hangingPunct="1">
        <a:defRPr sz="1191" kern="1200">
          <a:solidFill>
            <a:schemeClr val="tx1"/>
          </a:solidFill>
          <a:latin typeface="+mn-lt"/>
          <a:ea typeface="+mn-ea"/>
          <a:cs typeface="+mn-cs"/>
        </a:defRPr>
      </a:lvl3pPr>
      <a:lvl4pPr marL="907725" algn="l" defTabSz="302575" rtl="0" eaLnBrk="1" latinLnBrk="0" hangingPunct="1">
        <a:defRPr sz="1191" kern="1200">
          <a:solidFill>
            <a:schemeClr val="tx1"/>
          </a:solidFill>
          <a:latin typeface="+mn-lt"/>
          <a:ea typeface="+mn-ea"/>
          <a:cs typeface="+mn-cs"/>
        </a:defRPr>
      </a:lvl4pPr>
      <a:lvl5pPr marL="1210300" algn="l" defTabSz="302575" rtl="0" eaLnBrk="1" latinLnBrk="0" hangingPunct="1">
        <a:defRPr sz="1191" kern="1200">
          <a:solidFill>
            <a:schemeClr val="tx1"/>
          </a:solidFill>
          <a:latin typeface="+mn-lt"/>
          <a:ea typeface="+mn-ea"/>
          <a:cs typeface="+mn-cs"/>
        </a:defRPr>
      </a:lvl5pPr>
      <a:lvl6pPr marL="1512875" algn="l" defTabSz="302575" rtl="0" eaLnBrk="1" latinLnBrk="0" hangingPunct="1">
        <a:defRPr sz="1191" kern="1200">
          <a:solidFill>
            <a:schemeClr val="tx1"/>
          </a:solidFill>
          <a:latin typeface="+mn-lt"/>
          <a:ea typeface="+mn-ea"/>
          <a:cs typeface="+mn-cs"/>
        </a:defRPr>
      </a:lvl6pPr>
      <a:lvl7pPr marL="1815450" algn="l" defTabSz="302575" rtl="0" eaLnBrk="1" latinLnBrk="0" hangingPunct="1">
        <a:defRPr sz="1191" kern="1200">
          <a:solidFill>
            <a:schemeClr val="tx1"/>
          </a:solidFill>
          <a:latin typeface="+mn-lt"/>
          <a:ea typeface="+mn-ea"/>
          <a:cs typeface="+mn-cs"/>
        </a:defRPr>
      </a:lvl7pPr>
      <a:lvl8pPr marL="2118025" algn="l" defTabSz="302575" rtl="0" eaLnBrk="1" latinLnBrk="0" hangingPunct="1">
        <a:defRPr sz="1191" kern="1200">
          <a:solidFill>
            <a:schemeClr val="tx1"/>
          </a:solidFill>
          <a:latin typeface="+mn-lt"/>
          <a:ea typeface="+mn-ea"/>
          <a:cs typeface="+mn-cs"/>
        </a:defRPr>
      </a:lvl8pPr>
      <a:lvl9pPr marL="2420600" algn="l" defTabSz="302575" rtl="0" eaLnBrk="1" latinLnBrk="0" hangingPunct="1">
        <a:defRPr sz="1191"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457489" y="274544"/>
            <a:ext cx="8229023" cy="1143000"/>
          </a:xfrm>
          <a:prstGeom prst="rect">
            <a:avLst/>
          </a:prstGeom>
          <a:noFill/>
          <a:ln w="9525">
            <a:noFill/>
            <a:miter lim="800000"/>
            <a:headEnd/>
            <a:tailEnd/>
          </a:ln>
        </p:spPr>
        <p:txBody>
          <a:bodyPr vert="horz" wrap="square" lIns="101799" tIns="50900" rIns="101799" bIns="50900" numCol="1" anchor="ctr" anchorCtr="0" compatLnSpc="1">
            <a:prstTxWarp prst="textNoShape">
              <a:avLst/>
            </a:prstTxWarp>
          </a:bodyPr>
          <a:lstStyle/>
          <a:p>
            <a:pPr lvl="0"/>
            <a:r>
              <a:rPr lang="en-US"/>
              <a:t>Click to edit Master title style</a:t>
            </a:r>
          </a:p>
        </p:txBody>
      </p:sp>
      <p:sp>
        <p:nvSpPr>
          <p:cNvPr id="88067" name="Rectangle 3"/>
          <p:cNvSpPr>
            <a:spLocks noGrp="1" noChangeArrowheads="1"/>
          </p:cNvSpPr>
          <p:nvPr>
            <p:ph type="body" idx="1"/>
          </p:nvPr>
        </p:nvSpPr>
        <p:spPr bwMode="auto">
          <a:xfrm>
            <a:off x="457489" y="1524000"/>
            <a:ext cx="8229023" cy="4343681"/>
          </a:xfrm>
          <a:prstGeom prst="rect">
            <a:avLst/>
          </a:prstGeom>
          <a:noFill/>
          <a:ln w="9525">
            <a:noFill/>
            <a:miter lim="800000"/>
            <a:headEnd/>
            <a:tailEnd/>
          </a:ln>
        </p:spPr>
        <p:txBody>
          <a:bodyPr vert="horz" wrap="square" lIns="101799" tIns="50900" rIns="101799" bIns="5090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 name="Rectangle 4"/>
          <p:cNvSpPr>
            <a:spLocks noGrp="1" noChangeArrowheads="1"/>
          </p:cNvSpPr>
          <p:nvPr>
            <p:ph type="ftr" sz="quarter" idx="3"/>
          </p:nvPr>
        </p:nvSpPr>
        <p:spPr bwMode="auto">
          <a:xfrm>
            <a:off x="0" y="6324321"/>
            <a:ext cx="9144000" cy="533680"/>
          </a:xfrm>
          <a:prstGeom prst="rect">
            <a:avLst/>
          </a:prstGeom>
          <a:noFill/>
          <a:ln w="9525">
            <a:noFill/>
            <a:miter lim="800000"/>
            <a:headEnd/>
            <a:tailEnd/>
          </a:ln>
          <a:effectLst/>
        </p:spPr>
        <p:txBody>
          <a:bodyPr vert="horz" wrap="square" lIns="101799" tIns="50900" rIns="101799" bIns="50900" numCol="1" anchor="t" anchorCtr="0" compatLnSpc="1">
            <a:prstTxWarp prst="textNoShape">
              <a:avLst/>
            </a:prstTxWarp>
          </a:bodyPr>
          <a:lstStyle>
            <a:lvl1pPr algn="ctr">
              <a:defRPr sz="1412">
                <a:latin typeface="Arial" charset="0"/>
                <a:ea typeface="+mn-ea"/>
                <a:cs typeface="+mn-cs"/>
              </a:defRPr>
            </a:lvl1pPr>
          </a:lstStyle>
          <a:p>
            <a:pPr>
              <a:defRPr/>
            </a:pPr>
            <a:endParaRPr lang="en-US"/>
          </a:p>
        </p:txBody>
      </p:sp>
      <p:sp>
        <p:nvSpPr>
          <p:cNvPr id="10247" name="Rectangle 7"/>
          <p:cNvSpPr>
            <a:spLocks noChangeArrowheads="1"/>
          </p:cNvSpPr>
          <p:nvPr/>
        </p:nvSpPr>
        <p:spPr bwMode="auto">
          <a:xfrm>
            <a:off x="1" y="-168346"/>
            <a:ext cx="184731" cy="336695"/>
          </a:xfrm>
          <a:prstGeom prst="rect">
            <a:avLst/>
          </a:prstGeom>
          <a:noFill/>
          <a:ln w="9525">
            <a:noFill/>
            <a:miter lim="800000"/>
            <a:headEnd/>
            <a:tailEnd/>
          </a:ln>
          <a:effectLst/>
        </p:spPr>
        <p:txBody>
          <a:bodyPr wrap="none" anchor="ctr">
            <a:spAutoFit/>
          </a:bodyPr>
          <a:lstStyle/>
          <a:p>
            <a:pPr>
              <a:defRPr/>
            </a:pPr>
            <a:endParaRPr lang="en-US" sz="1588">
              <a:ea typeface="+mn-ea"/>
              <a:cs typeface="+mn-cs"/>
            </a:endParaRPr>
          </a:p>
        </p:txBody>
      </p:sp>
      <p:sp>
        <p:nvSpPr>
          <p:cNvPr id="10248" name="Rectangle 8"/>
          <p:cNvSpPr>
            <a:spLocks noChangeArrowheads="1"/>
          </p:cNvSpPr>
          <p:nvPr/>
        </p:nvSpPr>
        <p:spPr bwMode="auto">
          <a:xfrm>
            <a:off x="0" y="4118321"/>
            <a:ext cx="1127813" cy="267224"/>
          </a:xfrm>
          <a:prstGeom prst="rect">
            <a:avLst/>
          </a:prstGeom>
          <a:noFill/>
          <a:ln w="9525">
            <a:noFill/>
            <a:miter lim="800000"/>
            <a:headEnd/>
            <a:tailEnd/>
          </a:ln>
          <a:effectLst/>
        </p:spPr>
        <p:txBody>
          <a:bodyPr wrap="none" lIns="89823" tIns="44912" rIns="89823" bIns="44912" anchor="ctr">
            <a:spAutoFit/>
          </a:bodyPr>
          <a:lstStyle/>
          <a:p>
            <a:pPr defTabSz="899320">
              <a:defRPr/>
            </a:pPr>
            <a:r>
              <a:rPr lang="en-US" sz="1147">
                <a:ea typeface="ＭＳ Ｐゴシック" charset="-128"/>
                <a:cs typeface="Times New Roman" pitchFamily="18" charset="0"/>
              </a:rPr>
              <a:t>	</a:t>
            </a:r>
            <a:r>
              <a:rPr lang="en-US" sz="1059">
                <a:ea typeface="ＭＳ Ｐゴシック" charset="-128"/>
                <a:cs typeface="+mn-cs"/>
              </a:rPr>
              <a:t> </a:t>
            </a:r>
            <a:endParaRPr lang="en-US" sz="1588">
              <a:ea typeface="ＭＳ Ｐゴシック" charset="-128"/>
              <a:cs typeface="+mn-cs"/>
            </a:endParaRPr>
          </a:p>
        </p:txBody>
      </p:sp>
      <p:sp>
        <p:nvSpPr>
          <p:cNvPr id="10255" name="Rectangle 15"/>
          <p:cNvSpPr>
            <a:spLocks noGrp="1" noChangeArrowheads="1"/>
          </p:cNvSpPr>
          <p:nvPr>
            <p:ph type="sldNum" sz="quarter" idx="4"/>
          </p:nvPr>
        </p:nvSpPr>
        <p:spPr bwMode="auto">
          <a:xfrm>
            <a:off x="7827819" y="6387353"/>
            <a:ext cx="914977" cy="470647"/>
          </a:xfrm>
          <a:prstGeom prst="rect">
            <a:avLst/>
          </a:prstGeom>
          <a:noFill/>
          <a:ln w="9525">
            <a:noFill/>
            <a:miter lim="800000"/>
            <a:headEnd/>
            <a:tailEnd/>
          </a:ln>
          <a:effectLst/>
        </p:spPr>
        <p:txBody>
          <a:bodyPr vert="horz" wrap="square" lIns="101799" tIns="50900" rIns="101799" bIns="50900" numCol="1" anchor="t" anchorCtr="0" compatLnSpc="1">
            <a:prstTxWarp prst="textNoShape">
              <a:avLst/>
            </a:prstTxWarp>
          </a:bodyPr>
          <a:lstStyle>
            <a:lvl1pPr algn="r">
              <a:defRPr>
                <a:ea typeface="ＭＳ Ｐゴシック" charset="-128"/>
                <a:cs typeface="+mn-cs"/>
              </a:defRPr>
            </a:lvl1pPr>
          </a:lstStyle>
          <a:p>
            <a:pPr>
              <a:defRPr/>
            </a:pPr>
            <a:fld id="{22937273-DBF1-4B1B-AF14-984845D76448}" type="slidenum">
              <a:rPr lang="en-US"/>
              <a:pPr>
                <a:defRPr/>
              </a:pPr>
              <a:t>‹#›</a:t>
            </a:fld>
            <a:endParaRPr lang="en-US"/>
          </a:p>
        </p:txBody>
      </p:sp>
      <p:pic>
        <p:nvPicPr>
          <p:cNvPr id="12" name="Picture 11" descr="JSA_RGB"/>
          <p:cNvPicPr/>
          <p:nvPr/>
        </p:nvPicPr>
        <p:blipFill>
          <a:blip r:embed="rId14" cstate="print"/>
          <a:srcRect l="3854" t="11516" r="4988" b="13939"/>
          <a:stretch>
            <a:fillRect/>
          </a:stretch>
        </p:blipFill>
        <p:spPr bwMode="auto">
          <a:xfrm>
            <a:off x="207818" y="6320118"/>
            <a:ext cx="2078182" cy="497029"/>
          </a:xfrm>
          <a:prstGeom prst="rect">
            <a:avLst/>
          </a:prstGeom>
          <a:noFill/>
          <a:ln w="9525">
            <a:noFill/>
            <a:miter lim="800000"/>
            <a:headEnd/>
            <a:tailEnd/>
          </a:ln>
        </p:spPr>
      </p:pic>
      <p:sp>
        <p:nvSpPr>
          <p:cNvPr id="15" name="Rectangle 14"/>
          <p:cNvSpPr/>
          <p:nvPr/>
        </p:nvSpPr>
        <p:spPr bwMode="auto">
          <a:xfrm>
            <a:off x="0" y="-4257"/>
            <a:ext cx="9144000" cy="336176"/>
          </a:xfrm>
          <a:prstGeom prst="rect">
            <a:avLst/>
          </a:prstGeom>
          <a:solidFill>
            <a:srgbClr val="3B6535"/>
          </a:solidFill>
          <a:ln w="9525" cap="flat" cmpd="sng" algn="ctr">
            <a:solidFill>
              <a:srgbClr val="336600"/>
            </a:solidFill>
            <a:prstDash val="solid"/>
            <a:round/>
            <a:headEnd type="none" w="med" len="med"/>
            <a:tailEnd type="none" w="med" len="med"/>
          </a:ln>
          <a:effectLst/>
        </p:spPr>
        <p:txBody>
          <a:bodyPr vert="horz" wrap="square" lIns="80682" tIns="40341" rIns="80682" bIns="40341" numCol="1" rtlCol="0" anchor="t" anchorCtr="0" compatLnSpc="1">
            <a:prstTxWarp prst="textNoShape">
              <a:avLst/>
            </a:prstTxWarp>
          </a:bodyPr>
          <a:lstStyle/>
          <a:p>
            <a:pPr marL="0" marR="0" indent="0" algn="l" defTabSz="899320" rtl="0" eaLnBrk="1" fontAlgn="base" latinLnBrk="0" hangingPunct="1">
              <a:lnSpc>
                <a:spcPct val="100000"/>
              </a:lnSpc>
              <a:spcBef>
                <a:spcPct val="0"/>
              </a:spcBef>
              <a:spcAft>
                <a:spcPct val="0"/>
              </a:spcAft>
              <a:buClrTx/>
              <a:buSzTx/>
              <a:buFontTx/>
              <a:buNone/>
              <a:tabLst/>
            </a:pPr>
            <a:endParaRPr kumimoji="0" lang="en-US" sz="1765" b="0" i="0" u="none" strike="noStrike" cap="none" normalizeH="0" baseline="0">
              <a:ln>
                <a:noFill/>
              </a:ln>
              <a:solidFill>
                <a:schemeClr val="tx1"/>
              </a:solidFill>
              <a:effectLst/>
              <a:latin typeface="Arial" charset="0"/>
            </a:endParaRPr>
          </a:p>
        </p:txBody>
      </p:sp>
      <p:sp>
        <p:nvSpPr>
          <p:cNvPr id="11" name="Rectangle 10"/>
          <p:cNvSpPr/>
          <p:nvPr/>
        </p:nvSpPr>
        <p:spPr bwMode="auto">
          <a:xfrm>
            <a:off x="0" y="6252883"/>
            <a:ext cx="8659091" cy="67235"/>
          </a:xfrm>
          <a:prstGeom prst="rect">
            <a:avLst/>
          </a:prstGeom>
          <a:solidFill>
            <a:srgbClr val="3B6535"/>
          </a:solidFill>
          <a:ln w="9525" cap="flat" cmpd="sng" algn="ctr">
            <a:solidFill>
              <a:srgbClr val="336600"/>
            </a:solidFill>
            <a:prstDash val="solid"/>
            <a:round/>
            <a:headEnd type="none" w="med" len="med"/>
            <a:tailEnd type="none" w="med" len="med"/>
          </a:ln>
          <a:effectLst/>
        </p:spPr>
        <p:txBody>
          <a:bodyPr vert="horz" wrap="square" lIns="80682" tIns="40341" rIns="80682" bIns="40341" numCol="1" rtlCol="0" anchor="t" anchorCtr="0" compatLnSpc="1">
            <a:prstTxWarp prst="textNoShape">
              <a:avLst/>
            </a:prstTxWarp>
          </a:bodyPr>
          <a:lstStyle/>
          <a:p>
            <a:pPr marL="0" marR="0" indent="0" algn="l" defTabSz="899320" rtl="0" eaLnBrk="1" fontAlgn="base" latinLnBrk="0" hangingPunct="1">
              <a:lnSpc>
                <a:spcPct val="100000"/>
              </a:lnSpc>
              <a:spcBef>
                <a:spcPct val="0"/>
              </a:spcBef>
              <a:spcAft>
                <a:spcPct val="0"/>
              </a:spcAft>
              <a:buClrTx/>
              <a:buSzTx/>
              <a:buFontTx/>
              <a:buNone/>
              <a:tabLst/>
            </a:pPr>
            <a:endParaRPr kumimoji="0" lang="en-US" sz="1765"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76519862"/>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Lst>
  <p:hf hdr="0" ftr="0" dt="0"/>
  <p:txStyles>
    <p:titleStyle>
      <a:lvl1pPr algn="ctr" defTabSz="899320" rtl="0" eaLnBrk="1" fontAlgn="base" hangingPunct="1">
        <a:spcBef>
          <a:spcPct val="0"/>
        </a:spcBef>
        <a:spcAft>
          <a:spcPct val="0"/>
        </a:spcAft>
        <a:defRPr sz="4324">
          <a:solidFill>
            <a:srgbClr val="000000"/>
          </a:solidFill>
          <a:latin typeface="+mj-lt"/>
          <a:ea typeface="ＭＳ Ｐゴシック" charset="-128"/>
          <a:cs typeface="ＭＳ Ｐゴシック" charset="-128"/>
        </a:defRPr>
      </a:lvl1pPr>
      <a:lvl2pPr algn="ctr" defTabSz="899320" rtl="0" eaLnBrk="1" fontAlgn="base" hangingPunct="1">
        <a:spcBef>
          <a:spcPct val="0"/>
        </a:spcBef>
        <a:spcAft>
          <a:spcPct val="0"/>
        </a:spcAft>
        <a:defRPr sz="4324">
          <a:solidFill>
            <a:srgbClr val="000000"/>
          </a:solidFill>
          <a:latin typeface="Arial" charset="0"/>
          <a:ea typeface="ＭＳ Ｐゴシック" charset="-128"/>
          <a:cs typeface="ＭＳ Ｐゴシック" charset="-128"/>
        </a:defRPr>
      </a:lvl2pPr>
      <a:lvl3pPr algn="ctr" defTabSz="899320" rtl="0" eaLnBrk="1" fontAlgn="base" hangingPunct="1">
        <a:spcBef>
          <a:spcPct val="0"/>
        </a:spcBef>
        <a:spcAft>
          <a:spcPct val="0"/>
        </a:spcAft>
        <a:defRPr sz="4324">
          <a:solidFill>
            <a:srgbClr val="000000"/>
          </a:solidFill>
          <a:latin typeface="Arial" charset="0"/>
          <a:ea typeface="ＭＳ Ｐゴシック" charset="-128"/>
          <a:cs typeface="ＭＳ Ｐゴシック" charset="-128"/>
        </a:defRPr>
      </a:lvl3pPr>
      <a:lvl4pPr algn="ctr" defTabSz="899320" rtl="0" eaLnBrk="1" fontAlgn="base" hangingPunct="1">
        <a:spcBef>
          <a:spcPct val="0"/>
        </a:spcBef>
        <a:spcAft>
          <a:spcPct val="0"/>
        </a:spcAft>
        <a:defRPr sz="4324">
          <a:solidFill>
            <a:srgbClr val="000000"/>
          </a:solidFill>
          <a:latin typeface="Arial" charset="0"/>
          <a:ea typeface="ＭＳ Ｐゴシック" charset="-128"/>
          <a:cs typeface="ＭＳ Ｐゴシック" charset="-128"/>
        </a:defRPr>
      </a:lvl4pPr>
      <a:lvl5pPr algn="ctr" defTabSz="899320" rtl="0" eaLnBrk="1" fontAlgn="base" hangingPunct="1">
        <a:spcBef>
          <a:spcPct val="0"/>
        </a:spcBef>
        <a:spcAft>
          <a:spcPct val="0"/>
        </a:spcAft>
        <a:defRPr sz="4324">
          <a:solidFill>
            <a:srgbClr val="000000"/>
          </a:solidFill>
          <a:latin typeface="Arial" charset="0"/>
          <a:ea typeface="ＭＳ Ｐゴシック" charset="-128"/>
          <a:cs typeface="ＭＳ Ｐゴシック" charset="-128"/>
        </a:defRPr>
      </a:lvl5pPr>
      <a:lvl6pPr marL="403433" algn="ctr" defTabSz="899320" rtl="0" eaLnBrk="1" fontAlgn="base" hangingPunct="1">
        <a:spcBef>
          <a:spcPct val="0"/>
        </a:spcBef>
        <a:spcAft>
          <a:spcPct val="0"/>
        </a:spcAft>
        <a:defRPr sz="4324">
          <a:solidFill>
            <a:srgbClr val="000000"/>
          </a:solidFill>
          <a:latin typeface="Arial" charset="0"/>
        </a:defRPr>
      </a:lvl6pPr>
      <a:lvl7pPr marL="806867" algn="ctr" defTabSz="899320" rtl="0" eaLnBrk="1" fontAlgn="base" hangingPunct="1">
        <a:spcBef>
          <a:spcPct val="0"/>
        </a:spcBef>
        <a:spcAft>
          <a:spcPct val="0"/>
        </a:spcAft>
        <a:defRPr sz="4324">
          <a:solidFill>
            <a:srgbClr val="000000"/>
          </a:solidFill>
          <a:latin typeface="Arial" charset="0"/>
        </a:defRPr>
      </a:lvl7pPr>
      <a:lvl8pPr marL="1210300" algn="ctr" defTabSz="899320" rtl="0" eaLnBrk="1" fontAlgn="base" hangingPunct="1">
        <a:spcBef>
          <a:spcPct val="0"/>
        </a:spcBef>
        <a:spcAft>
          <a:spcPct val="0"/>
        </a:spcAft>
        <a:defRPr sz="4324">
          <a:solidFill>
            <a:srgbClr val="000000"/>
          </a:solidFill>
          <a:latin typeface="Arial" charset="0"/>
        </a:defRPr>
      </a:lvl8pPr>
      <a:lvl9pPr marL="1613733" algn="ctr" defTabSz="899320" rtl="0" eaLnBrk="1" fontAlgn="base" hangingPunct="1">
        <a:spcBef>
          <a:spcPct val="0"/>
        </a:spcBef>
        <a:spcAft>
          <a:spcPct val="0"/>
        </a:spcAft>
        <a:defRPr sz="4324">
          <a:solidFill>
            <a:srgbClr val="000000"/>
          </a:solidFill>
          <a:latin typeface="Arial" charset="0"/>
        </a:defRPr>
      </a:lvl9pPr>
    </p:titleStyle>
    <p:bodyStyle>
      <a:lvl1pPr marL="337596" indent="-337596" algn="l" defTabSz="899320" rtl="0" eaLnBrk="1" fontAlgn="base" hangingPunct="1">
        <a:spcBef>
          <a:spcPct val="20000"/>
        </a:spcBef>
        <a:spcAft>
          <a:spcPct val="0"/>
        </a:spcAft>
        <a:buChar char="•"/>
        <a:defRPr sz="3177">
          <a:solidFill>
            <a:schemeClr val="tx1"/>
          </a:solidFill>
          <a:latin typeface="+mn-lt"/>
          <a:ea typeface="ＭＳ Ｐゴシック" charset="-128"/>
          <a:cs typeface="ＭＳ Ｐゴシック" charset="-128"/>
        </a:defRPr>
      </a:lvl1pPr>
      <a:lvl2pPr marL="729822" indent="-280162" algn="l" defTabSz="899320" rtl="0" eaLnBrk="1" fontAlgn="base" hangingPunct="1">
        <a:spcBef>
          <a:spcPct val="20000"/>
        </a:spcBef>
        <a:spcAft>
          <a:spcPct val="0"/>
        </a:spcAft>
        <a:buChar char="–"/>
        <a:defRPr sz="2735">
          <a:solidFill>
            <a:schemeClr val="tx1"/>
          </a:solidFill>
          <a:latin typeface="+mn-lt"/>
          <a:ea typeface="ＭＳ Ｐゴシック" charset="-128"/>
          <a:cs typeface="ＭＳ Ｐゴシック"/>
        </a:defRPr>
      </a:lvl2pPr>
      <a:lvl3pPr marL="1123450" indent="-224130" algn="l" defTabSz="899320" rtl="0" eaLnBrk="1" fontAlgn="base" hangingPunct="1">
        <a:spcBef>
          <a:spcPct val="20000"/>
        </a:spcBef>
        <a:spcAft>
          <a:spcPct val="0"/>
        </a:spcAft>
        <a:buChar char="•"/>
        <a:defRPr sz="2382">
          <a:solidFill>
            <a:schemeClr val="tx1"/>
          </a:solidFill>
          <a:latin typeface="+mn-lt"/>
          <a:ea typeface="ＭＳ Ｐゴシック" charset="-128"/>
          <a:cs typeface="ＭＳ Ｐゴシック"/>
        </a:defRPr>
      </a:lvl3pPr>
      <a:lvl4pPr marL="1573110" indent="-224130" algn="l" defTabSz="899320" rtl="0" eaLnBrk="1" fontAlgn="base" hangingPunct="1">
        <a:spcBef>
          <a:spcPct val="20000"/>
        </a:spcBef>
        <a:spcAft>
          <a:spcPct val="0"/>
        </a:spcAft>
        <a:buChar char="–"/>
        <a:defRPr sz="1941">
          <a:solidFill>
            <a:schemeClr val="tx1"/>
          </a:solidFill>
          <a:latin typeface="+mn-lt"/>
          <a:ea typeface="ＭＳ Ｐゴシック" charset="-128"/>
          <a:cs typeface="ＭＳ Ｐゴシック"/>
        </a:defRPr>
      </a:lvl4pPr>
      <a:lvl5pPr marL="2022770" indent="-224130" algn="l" defTabSz="899320" rtl="0" eaLnBrk="1" fontAlgn="base" hangingPunct="1">
        <a:spcBef>
          <a:spcPct val="20000"/>
        </a:spcBef>
        <a:spcAft>
          <a:spcPct val="0"/>
        </a:spcAft>
        <a:buChar char="»"/>
        <a:defRPr sz="1941">
          <a:solidFill>
            <a:schemeClr val="tx1"/>
          </a:solidFill>
          <a:latin typeface="+mn-lt"/>
          <a:ea typeface="ＭＳ Ｐゴシック" charset="-128"/>
          <a:cs typeface="ＭＳ Ｐゴシック"/>
        </a:defRPr>
      </a:lvl5pPr>
      <a:lvl6pPr marL="2426203" indent="-224130" algn="l" defTabSz="899320" rtl="0" eaLnBrk="1" fontAlgn="base" hangingPunct="1">
        <a:spcBef>
          <a:spcPct val="20000"/>
        </a:spcBef>
        <a:spcAft>
          <a:spcPct val="0"/>
        </a:spcAft>
        <a:buChar char="»"/>
        <a:defRPr sz="1941">
          <a:solidFill>
            <a:schemeClr val="tx1"/>
          </a:solidFill>
          <a:latin typeface="+mn-lt"/>
          <a:ea typeface="ＭＳ Ｐゴシック" charset="-128"/>
        </a:defRPr>
      </a:lvl6pPr>
      <a:lvl7pPr marL="2829636" indent="-224130" algn="l" defTabSz="899320" rtl="0" eaLnBrk="1" fontAlgn="base" hangingPunct="1">
        <a:spcBef>
          <a:spcPct val="20000"/>
        </a:spcBef>
        <a:spcAft>
          <a:spcPct val="0"/>
        </a:spcAft>
        <a:buChar char="»"/>
        <a:defRPr sz="1941">
          <a:solidFill>
            <a:schemeClr val="tx1"/>
          </a:solidFill>
          <a:latin typeface="+mn-lt"/>
          <a:ea typeface="ＭＳ Ｐゴシック" charset="-128"/>
        </a:defRPr>
      </a:lvl7pPr>
      <a:lvl8pPr marL="3233069" indent="-224130" algn="l" defTabSz="899320" rtl="0" eaLnBrk="1" fontAlgn="base" hangingPunct="1">
        <a:spcBef>
          <a:spcPct val="20000"/>
        </a:spcBef>
        <a:spcAft>
          <a:spcPct val="0"/>
        </a:spcAft>
        <a:buChar char="»"/>
        <a:defRPr sz="1941">
          <a:solidFill>
            <a:schemeClr val="tx1"/>
          </a:solidFill>
          <a:latin typeface="+mn-lt"/>
          <a:ea typeface="ＭＳ Ｐゴシック" charset="-128"/>
        </a:defRPr>
      </a:lvl8pPr>
      <a:lvl9pPr marL="3636503" indent="-224130" algn="l" defTabSz="899320" rtl="0" eaLnBrk="1" fontAlgn="base" hangingPunct="1">
        <a:spcBef>
          <a:spcPct val="20000"/>
        </a:spcBef>
        <a:spcAft>
          <a:spcPct val="0"/>
        </a:spcAft>
        <a:buChar char="»"/>
        <a:defRPr sz="1941">
          <a:solidFill>
            <a:schemeClr val="tx1"/>
          </a:solidFill>
          <a:latin typeface="+mn-lt"/>
          <a:ea typeface="ＭＳ Ｐゴシック" charset="-128"/>
        </a:defRPr>
      </a:lvl9pPr>
    </p:bodyStyle>
    <p:otherStyle>
      <a:defPPr>
        <a:defRPr lang="en-US"/>
      </a:defPPr>
      <a:lvl1pPr marL="0" algn="l" defTabSz="403433" rtl="0" eaLnBrk="1" latinLnBrk="0" hangingPunct="1">
        <a:defRPr sz="1588" kern="1200">
          <a:solidFill>
            <a:schemeClr val="tx1"/>
          </a:solidFill>
          <a:latin typeface="+mn-lt"/>
          <a:ea typeface="+mn-ea"/>
          <a:cs typeface="+mn-cs"/>
        </a:defRPr>
      </a:lvl1pPr>
      <a:lvl2pPr marL="403433" algn="l" defTabSz="403433" rtl="0" eaLnBrk="1" latinLnBrk="0" hangingPunct="1">
        <a:defRPr sz="1588" kern="1200">
          <a:solidFill>
            <a:schemeClr val="tx1"/>
          </a:solidFill>
          <a:latin typeface="+mn-lt"/>
          <a:ea typeface="+mn-ea"/>
          <a:cs typeface="+mn-cs"/>
        </a:defRPr>
      </a:lvl2pPr>
      <a:lvl3pPr marL="806867" algn="l" defTabSz="403433" rtl="0" eaLnBrk="1" latinLnBrk="0" hangingPunct="1">
        <a:defRPr sz="1588" kern="1200">
          <a:solidFill>
            <a:schemeClr val="tx1"/>
          </a:solidFill>
          <a:latin typeface="+mn-lt"/>
          <a:ea typeface="+mn-ea"/>
          <a:cs typeface="+mn-cs"/>
        </a:defRPr>
      </a:lvl3pPr>
      <a:lvl4pPr marL="1210300" algn="l" defTabSz="403433" rtl="0" eaLnBrk="1" latinLnBrk="0" hangingPunct="1">
        <a:defRPr sz="1588" kern="1200">
          <a:solidFill>
            <a:schemeClr val="tx1"/>
          </a:solidFill>
          <a:latin typeface="+mn-lt"/>
          <a:ea typeface="+mn-ea"/>
          <a:cs typeface="+mn-cs"/>
        </a:defRPr>
      </a:lvl4pPr>
      <a:lvl5pPr marL="1613733" algn="l" defTabSz="403433" rtl="0" eaLnBrk="1" latinLnBrk="0" hangingPunct="1">
        <a:defRPr sz="1588" kern="1200">
          <a:solidFill>
            <a:schemeClr val="tx1"/>
          </a:solidFill>
          <a:latin typeface="+mn-lt"/>
          <a:ea typeface="+mn-ea"/>
          <a:cs typeface="+mn-cs"/>
        </a:defRPr>
      </a:lvl5pPr>
      <a:lvl6pPr marL="2017166" algn="l" defTabSz="403433" rtl="0" eaLnBrk="1" latinLnBrk="0" hangingPunct="1">
        <a:defRPr sz="1588" kern="1200">
          <a:solidFill>
            <a:schemeClr val="tx1"/>
          </a:solidFill>
          <a:latin typeface="+mn-lt"/>
          <a:ea typeface="+mn-ea"/>
          <a:cs typeface="+mn-cs"/>
        </a:defRPr>
      </a:lvl6pPr>
      <a:lvl7pPr marL="2420600" algn="l" defTabSz="403433" rtl="0" eaLnBrk="1" latinLnBrk="0" hangingPunct="1">
        <a:defRPr sz="1588" kern="1200">
          <a:solidFill>
            <a:schemeClr val="tx1"/>
          </a:solidFill>
          <a:latin typeface="+mn-lt"/>
          <a:ea typeface="+mn-ea"/>
          <a:cs typeface="+mn-cs"/>
        </a:defRPr>
      </a:lvl7pPr>
      <a:lvl8pPr marL="2824033" algn="l" defTabSz="403433" rtl="0" eaLnBrk="1" latinLnBrk="0" hangingPunct="1">
        <a:defRPr sz="1588" kern="1200">
          <a:solidFill>
            <a:schemeClr val="tx1"/>
          </a:solidFill>
          <a:latin typeface="+mn-lt"/>
          <a:ea typeface="+mn-ea"/>
          <a:cs typeface="+mn-cs"/>
        </a:defRPr>
      </a:lvl8pPr>
      <a:lvl9pPr marL="3227466" algn="l" defTabSz="403433" rtl="0" eaLnBrk="1" latinLnBrk="0" hangingPunct="1">
        <a:defRPr sz="15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9.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53.png"/><Relationship Id="rId1" Type="http://schemas.openxmlformats.org/officeDocument/2006/relationships/slideLayout" Target="../slideLayouts/slideLayout4.xml"/><Relationship Id="rId5" Type="http://schemas.openxmlformats.org/officeDocument/2006/relationships/image" Target="../media/image70.jpeg"/><Relationship Id="rId4" Type="http://schemas.openxmlformats.org/officeDocument/2006/relationships/image" Target="../media/image69.jpeg"/></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9.pn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mailto:Mbennett@AgMarket.net" TargetMode="Externa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sz="3600">
                <a:latin typeface="Calibri" panose="020F0502020204030204" pitchFamily="34" charset="0"/>
              </a:rPr>
              <a:t>The Importance of a Marketing Plan in Good Times &amp; Bad  </a:t>
            </a:r>
            <a:endParaRPr lang="en-US" sz="3600"/>
          </a:p>
        </p:txBody>
      </p:sp>
      <p:sp>
        <p:nvSpPr>
          <p:cNvPr id="3" name="Subtitle 2"/>
          <p:cNvSpPr>
            <a:spLocks noGrp="1"/>
          </p:cNvSpPr>
          <p:nvPr>
            <p:ph type="subTitle" idx="1"/>
          </p:nvPr>
        </p:nvSpPr>
        <p:spPr/>
        <p:txBody>
          <a:bodyPr>
            <a:normAutofit/>
          </a:bodyPr>
          <a:lstStyle/>
          <a:p>
            <a:r>
              <a:rPr lang="en-US" dirty="0"/>
              <a:t>January 20, 2025</a:t>
            </a:r>
          </a:p>
        </p:txBody>
      </p:sp>
      <p:pic>
        <p:nvPicPr>
          <p:cNvPr id="5" name="Picture 4">
            <a:extLst>
              <a:ext uri="{FF2B5EF4-FFF2-40B4-BE49-F238E27FC236}">
                <a16:creationId xmlns:a16="http://schemas.microsoft.com/office/drawing/2014/main" id="{9E54CE91-81CD-4E7D-B421-ACAC3544AC82}"/>
              </a:ext>
            </a:extLst>
          </p:cNvPr>
          <p:cNvPicPr>
            <a:picLocks noChangeAspect="1"/>
          </p:cNvPicPr>
          <p:nvPr/>
        </p:nvPicPr>
        <p:blipFill>
          <a:blip r:embed="rId2"/>
          <a:stretch>
            <a:fillRect/>
          </a:stretch>
        </p:blipFill>
        <p:spPr>
          <a:xfrm>
            <a:off x="1716066" y="6204906"/>
            <a:ext cx="3332184" cy="653094"/>
          </a:xfrm>
          <a:prstGeom prst="rect">
            <a:avLst/>
          </a:prstGeom>
        </p:spPr>
      </p:pic>
    </p:spTree>
    <p:extLst>
      <p:ext uri="{BB962C8B-B14F-4D97-AF65-F5344CB8AC3E}">
        <p14:creationId xmlns:p14="http://schemas.microsoft.com/office/powerpoint/2010/main" val="30106885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7D7EE-3257-490B-0708-111224293C7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19EDD9-4698-E5BF-9077-D216971C24DE}"/>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E7CD7D-E5D2-DC4D-B59D-4440639CB278}" type="slidenum">
              <a:rPr kumimoji="0" lang="en-US" sz="900" b="0" i="0" u="none" strike="noStrike" kern="1200" cap="none" spc="0" normalizeH="0" baseline="0" noProof="0" smtClean="0">
                <a:ln>
                  <a:noFill/>
                </a:ln>
                <a:solidFill>
                  <a:srgbClr val="BFBFB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900" b="0" i="0" u="none" strike="noStrike" kern="1200" cap="none" spc="0" normalizeH="0" baseline="0" noProof="0">
              <a:ln>
                <a:noFill/>
              </a:ln>
              <a:solidFill>
                <a:srgbClr val="BFBFBF"/>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02F06867-DD0A-A7F1-E2F5-8407D0349742}"/>
              </a:ext>
            </a:extLst>
          </p:cNvPr>
          <p:cNvPicPr>
            <a:picLocks noChangeAspect="1"/>
          </p:cNvPicPr>
          <p:nvPr/>
        </p:nvPicPr>
        <p:blipFill>
          <a:blip r:embed="rId3"/>
          <a:stretch>
            <a:fillRect/>
          </a:stretch>
        </p:blipFill>
        <p:spPr>
          <a:xfrm>
            <a:off x="5745415" y="6343650"/>
            <a:ext cx="2798510" cy="514350"/>
          </a:xfrm>
          <a:prstGeom prst="rect">
            <a:avLst/>
          </a:prstGeom>
        </p:spPr>
      </p:pic>
      <p:pic>
        <p:nvPicPr>
          <p:cNvPr id="7" name="Content Placeholder 6">
            <a:extLst>
              <a:ext uri="{FF2B5EF4-FFF2-40B4-BE49-F238E27FC236}">
                <a16:creationId xmlns:a16="http://schemas.microsoft.com/office/drawing/2014/main" id="{92276E5C-84F0-565F-7FD3-AE473A78B461}"/>
              </a:ext>
            </a:extLst>
          </p:cNvPr>
          <p:cNvPicPr>
            <a:picLocks noGrp="1" noChangeAspect="1"/>
          </p:cNvPicPr>
          <p:nvPr>
            <p:ph idx="1"/>
          </p:nvPr>
        </p:nvPicPr>
        <p:blipFill>
          <a:blip r:embed="rId4"/>
          <a:srcRect l="50000" t="34466" r="12481" b="24487"/>
          <a:stretch/>
        </p:blipFill>
        <p:spPr>
          <a:xfrm>
            <a:off x="0" y="2339670"/>
            <a:ext cx="4572000" cy="3527713"/>
          </a:xfrm>
        </p:spPr>
      </p:pic>
      <p:pic>
        <p:nvPicPr>
          <p:cNvPr id="11" name="Picture 10">
            <a:extLst>
              <a:ext uri="{FF2B5EF4-FFF2-40B4-BE49-F238E27FC236}">
                <a16:creationId xmlns:a16="http://schemas.microsoft.com/office/drawing/2014/main" id="{2F339C37-1C32-3C1A-BEF7-70B981DF3803}"/>
              </a:ext>
            </a:extLst>
          </p:cNvPr>
          <p:cNvPicPr>
            <a:picLocks noChangeAspect="1"/>
          </p:cNvPicPr>
          <p:nvPr/>
        </p:nvPicPr>
        <p:blipFill>
          <a:blip r:embed="rId5"/>
          <a:srcRect t="25152" r="57613" b="31414"/>
          <a:stretch/>
        </p:blipFill>
        <p:spPr>
          <a:xfrm>
            <a:off x="4572000" y="0"/>
            <a:ext cx="4571999" cy="3394097"/>
          </a:xfrm>
          <a:prstGeom prst="rect">
            <a:avLst/>
          </a:prstGeom>
        </p:spPr>
      </p:pic>
      <p:sp>
        <p:nvSpPr>
          <p:cNvPr id="12" name="TextBox 11">
            <a:extLst>
              <a:ext uri="{FF2B5EF4-FFF2-40B4-BE49-F238E27FC236}">
                <a16:creationId xmlns:a16="http://schemas.microsoft.com/office/drawing/2014/main" id="{7D238529-F8BD-8173-44D3-39DBE8DF0DC0}"/>
              </a:ext>
            </a:extLst>
          </p:cNvPr>
          <p:cNvSpPr txBox="1"/>
          <p:nvPr/>
        </p:nvSpPr>
        <p:spPr>
          <a:xfrm>
            <a:off x="124692" y="446810"/>
            <a:ext cx="3262744" cy="1569660"/>
          </a:xfrm>
          <a:prstGeom prst="rect">
            <a:avLst/>
          </a:prstGeom>
          <a:noFill/>
        </p:spPr>
        <p:txBody>
          <a:bodyPr wrap="square" rtlCol="0">
            <a:spAutoFit/>
          </a:bodyPr>
          <a:lstStyle/>
          <a:p>
            <a:r>
              <a:rPr lang="en-US" sz="3200" dirty="0">
                <a:solidFill>
                  <a:srgbClr val="0070C0"/>
                </a:solidFill>
              </a:rPr>
              <a:t>Fund positions show big-time buying</a:t>
            </a:r>
          </a:p>
        </p:txBody>
      </p:sp>
      <p:pic>
        <p:nvPicPr>
          <p:cNvPr id="14" name="Picture 13">
            <a:extLst>
              <a:ext uri="{FF2B5EF4-FFF2-40B4-BE49-F238E27FC236}">
                <a16:creationId xmlns:a16="http://schemas.microsoft.com/office/drawing/2014/main" id="{F9F9C949-CF44-8926-8758-3E7BCF909075}"/>
              </a:ext>
            </a:extLst>
          </p:cNvPr>
          <p:cNvPicPr>
            <a:picLocks noChangeAspect="1"/>
          </p:cNvPicPr>
          <p:nvPr/>
        </p:nvPicPr>
        <p:blipFill>
          <a:blip r:embed="rId6"/>
          <a:srcRect l="-1" t="25151" r="57273" b="31975"/>
          <a:stretch/>
        </p:blipFill>
        <p:spPr>
          <a:xfrm>
            <a:off x="4572000" y="3429000"/>
            <a:ext cx="4572000" cy="2879747"/>
          </a:xfrm>
          <a:prstGeom prst="rect">
            <a:avLst/>
          </a:prstGeom>
        </p:spPr>
      </p:pic>
    </p:spTree>
    <p:extLst>
      <p:ext uri="{BB962C8B-B14F-4D97-AF65-F5344CB8AC3E}">
        <p14:creationId xmlns:p14="http://schemas.microsoft.com/office/powerpoint/2010/main" val="2511487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AADCB-CE29-4227-A384-E3E6F0F8AFAC}"/>
              </a:ext>
            </a:extLst>
          </p:cNvPr>
          <p:cNvSpPr>
            <a:spLocks noGrp="1"/>
          </p:cNvSpPr>
          <p:nvPr>
            <p:ph type="title"/>
          </p:nvPr>
        </p:nvSpPr>
        <p:spPr/>
        <p:txBody>
          <a:bodyPr/>
          <a:lstStyle/>
          <a:p>
            <a:pPr algn="ctr"/>
            <a:r>
              <a:rPr lang="en-US" sz="6600">
                <a:solidFill>
                  <a:prstClr val="white"/>
                </a:solidFill>
              </a:rPr>
              <a:t>Corn </a:t>
            </a:r>
            <a:endParaRPr lang="en-US"/>
          </a:p>
        </p:txBody>
      </p:sp>
    </p:spTree>
    <p:extLst>
      <p:ext uri="{BB962C8B-B14F-4D97-AF65-F5344CB8AC3E}">
        <p14:creationId xmlns:p14="http://schemas.microsoft.com/office/powerpoint/2010/main" val="403983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E7CD7D-E5D2-DC4D-B59D-4440639CB278}" type="slidenum">
              <a:rPr kumimoji="0" lang="en-US" sz="900" b="0" i="0" u="none" strike="noStrike" kern="1200" cap="none" spc="0" normalizeH="0" baseline="0" noProof="0" smtClean="0">
                <a:ln>
                  <a:noFill/>
                </a:ln>
                <a:solidFill>
                  <a:srgbClr val="BFBFB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a:ln>
                <a:noFill/>
              </a:ln>
              <a:solidFill>
                <a:srgbClr val="BFBFBF"/>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8A31B104-CC8F-409D-2043-D72997DC33DA}"/>
              </a:ext>
            </a:extLst>
          </p:cNvPr>
          <p:cNvPicPr>
            <a:picLocks noChangeAspect="1"/>
          </p:cNvPicPr>
          <p:nvPr/>
        </p:nvPicPr>
        <p:blipFill>
          <a:blip r:embed="rId2"/>
          <a:stretch>
            <a:fillRect/>
          </a:stretch>
        </p:blipFill>
        <p:spPr>
          <a:xfrm>
            <a:off x="5778666" y="6315957"/>
            <a:ext cx="2850983" cy="542043"/>
          </a:xfrm>
          <a:prstGeom prst="rect">
            <a:avLst/>
          </a:prstGeom>
        </p:spPr>
      </p:pic>
      <p:pic>
        <p:nvPicPr>
          <p:cNvPr id="1026" name="Picture 2" descr="ClutchFans Game Thread: Rockets @ Magic 2/25/2022 | Page 3 | ClutchFans">
            <a:extLst>
              <a:ext uri="{FF2B5EF4-FFF2-40B4-BE49-F238E27FC236}">
                <a16:creationId xmlns:a16="http://schemas.microsoft.com/office/drawing/2014/main" id="{2AB0F65A-6E8C-687C-B885-F3FF5060B7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5302" y="1637607"/>
            <a:ext cx="7210891" cy="466344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0185BDF-10ED-5F3F-AEB4-77F1E07AA5F1}"/>
              </a:ext>
            </a:extLst>
          </p:cNvPr>
          <p:cNvSpPr txBox="1"/>
          <p:nvPr/>
        </p:nvSpPr>
        <p:spPr>
          <a:xfrm>
            <a:off x="216131" y="299258"/>
            <a:ext cx="5049043" cy="1323439"/>
          </a:xfrm>
          <a:prstGeom prst="rect">
            <a:avLst/>
          </a:prstGeom>
          <a:noFill/>
        </p:spPr>
        <p:txBody>
          <a:bodyPr wrap="square" rtlCol="0">
            <a:spAutoFit/>
          </a:bodyPr>
          <a:lstStyle/>
          <a:p>
            <a:r>
              <a:rPr lang="en-US" sz="4000">
                <a:solidFill>
                  <a:srgbClr val="0070C0"/>
                </a:solidFill>
              </a:rPr>
              <a:t>Producer attempt at profitability in 2024 </a:t>
            </a:r>
          </a:p>
        </p:txBody>
      </p:sp>
    </p:spTree>
    <p:extLst>
      <p:ext uri="{BB962C8B-B14F-4D97-AF65-F5344CB8AC3E}">
        <p14:creationId xmlns:p14="http://schemas.microsoft.com/office/powerpoint/2010/main" val="2705994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A04082-EEA3-40F4-A2D9-69D4D13E6901}"/>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E7CD7D-E5D2-DC4D-B59D-4440639CB278}" type="slidenum">
              <a:rPr kumimoji="0" lang="en-US" sz="900" b="0" i="0" u="none" strike="noStrike" kern="1200" cap="none" spc="0" normalizeH="0" baseline="0" noProof="0" smtClean="0">
                <a:ln>
                  <a:noFill/>
                </a:ln>
                <a:solidFill>
                  <a:srgbClr val="BFBFB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a:ln>
                <a:noFill/>
              </a:ln>
              <a:solidFill>
                <a:srgbClr val="BFBFBF"/>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BD165BED-E4E0-4C95-8BA2-F72566B4D8C2}"/>
              </a:ext>
            </a:extLst>
          </p:cNvPr>
          <p:cNvPicPr>
            <a:picLocks noChangeAspect="1"/>
          </p:cNvPicPr>
          <p:nvPr/>
        </p:nvPicPr>
        <p:blipFill>
          <a:blip r:embed="rId2"/>
          <a:stretch>
            <a:fillRect/>
          </a:stretch>
        </p:blipFill>
        <p:spPr>
          <a:xfrm>
            <a:off x="5753698" y="6410325"/>
            <a:ext cx="2875951" cy="447675"/>
          </a:xfrm>
          <a:prstGeom prst="rect">
            <a:avLst/>
          </a:prstGeom>
        </p:spPr>
      </p:pic>
      <p:pic>
        <p:nvPicPr>
          <p:cNvPr id="3" name="Picture 2">
            <a:extLst>
              <a:ext uri="{FF2B5EF4-FFF2-40B4-BE49-F238E27FC236}">
                <a16:creationId xmlns:a16="http://schemas.microsoft.com/office/drawing/2014/main" id="{90FDB942-CB8F-7866-4578-3E3A223DBD14}"/>
              </a:ext>
            </a:extLst>
          </p:cNvPr>
          <p:cNvPicPr>
            <a:picLocks noChangeAspect="1"/>
          </p:cNvPicPr>
          <p:nvPr/>
        </p:nvPicPr>
        <p:blipFill>
          <a:blip r:embed="rId3"/>
          <a:srcRect l="21591" t="20506" r="22841" b="5959"/>
          <a:stretch/>
        </p:blipFill>
        <p:spPr>
          <a:xfrm>
            <a:off x="332509" y="519545"/>
            <a:ext cx="8447809" cy="5590310"/>
          </a:xfrm>
          <a:prstGeom prst="rect">
            <a:avLst/>
          </a:prstGeom>
        </p:spPr>
      </p:pic>
    </p:spTree>
    <p:extLst>
      <p:ext uri="{BB962C8B-B14F-4D97-AF65-F5344CB8AC3E}">
        <p14:creationId xmlns:p14="http://schemas.microsoft.com/office/powerpoint/2010/main" val="3292819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A04082-EEA3-40F4-A2D9-69D4D13E6901}"/>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E7CD7D-E5D2-DC4D-B59D-4440639CB278}" type="slidenum">
              <a:rPr kumimoji="0" lang="en-US" sz="900" b="0" i="0" u="none" strike="noStrike" kern="1200" cap="none" spc="0" normalizeH="0" baseline="0" noProof="0" smtClean="0">
                <a:ln>
                  <a:noFill/>
                </a:ln>
                <a:solidFill>
                  <a:srgbClr val="BFBFB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900" b="0" i="0" u="none" strike="noStrike" kern="1200" cap="none" spc="0" normalizeH="0" baseline="0" noProof="0">
              <a:ln>
                <a:noFill/>
              </a:ln>
              <a:solidFill>
                <a:srgbClr val="BFBFBF"/>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BD165BED-E4E0-4C95-8BA2-F72566B4D8C2}"/>
              </a:ext>
            </a:extLst>
          </p:cNvPr>
          <p:cNvPicPr>
            <a:picLocks noChangeAspect="1"/>
          </p:cNvPicPr>
          <p:nvPr/>
        </p:nvPicPr>
        <p:blipFill>
          <a:blip r:embed="rId2"/>
          <a:stretch>
            <a:fillRect/>
          </a:stretch>
        </p:blipFill>
        <p:spPr>
          <a:xfrm>
            <a:off x="5753698" y="6362700"/>
            <a:ext cx="2942627" cy="495300"/>
          </a:xfrm>
          <a:prstGeom prst="rect">
            <a:avLst/>
          </a:prstGeom>
        </p:spPr>
      </p:pic>
      <p:pic>
        <p:nvPicPr>
          <p:cNvPr id="3" name="Picture 2">
            <a:extLst>
              <a:ext uri="{FF2B5EF4-FFF2-40B4-BE49-F238E27FC236}">
                <a16:creationId xmlns:a16="http://schemas.microsoft.com/office/drawing/2014/main" id="{64663845-AEFD-9D34-A17A-A4C536FE790D}"/>
              </a:ext>
            </a:extLst>
          </p:cNvPr>
          <p:cNvPicPr>
            <a:picLocks noChangeAspect="1"/>
          </p:cNvPicPr>
          <p:nvPr/>
        </p:nvPicPr>
        <p:blipFill>
          <a:blip r:embed="rId3"/>
          <a:srcRect l="21364" t="20706" r="22613" b="5758"/>
          <a:stretch/>
        </p:blipFill>
        <p:spPr>
          <a:xfrm>
            <a:off x="394856" y="509155"/>
            <a:ext cx="8395854" cy="5631871"/>
          </a:xfrm>
          <a:prstGeom prst="rect">
            <a:avLst/>
          </a:prstGeom>
        </p:spPr>
      </p:pic>
    </p:spTree>
    <p:extLst>
      <p:ext uri="{BB962C8B-B14F-4D97-AF65-F5344CB8AC3E}">
        <p14:creationId xmlns:p14="http://schemas.microsoft.com/office/powerpoint/2010/main" val="900780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3000"/>
                <a:satMod val="150000"/>
                <a:shade val="98000"/>
                <a:lumMod val="102000"/>
              </a:schemeClr>
            </a:gs>
            <a:gs pos="50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6AA24DE7-C336-4994-8C52-D9B3F3D0F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983" y="953311"/>
            <a:ext cx="7952362" cy="5263867"/>
          </a:xfrm>
          <a:prstGeom prst="roundRect">
            <a:avLst>
              <a:gd name="adj" fmla="val 1566"/>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2">
            <a:extLst>
              <a:ext uri="{FF2B5EF4-FFF2-40B4-BE49-F238E27FC236}">
                <a16:creationId xmlns:a16="http://schemas.microsoft.com/office/drawing/2014/main" id="{1A063F89-0887-4C61-8292-4F5A40A6634A}"/>
              </a:ext>
            </a:extLst>
          </p:cNvPr>
          <p:cNvSpPr>
            <a:spLocks noGrp="1"/>
          </p:cNvSpPr>
          <p:nvPr>
            <p:ph type="title"/>
          </p:nvPr>
        </p:nvSpPr>
        <p:spPr>
          <a:xfrm>
            <a:off x="117987" y="403123"/>
            <a:ext cx="2844288" cy="458539"/>
          </a:xfrm>
          <a:prstGeom prst="rect">
            <a:avLst/>
          </a:prstGeom>
          <a:solidFill>
            <a:schemeClr val="accent1"/>
          </a:solidFill>
          <a:ln w="174625" cmpd="thinThick">
            <a:solidFill>
              <a:schemeClr val="accent1"/>
            </a:solidFill>
          </a:ln>
        </p:spPr>
        <p:txBody>
          <a:bodyPr vert="horz" lIns="91440" tIns="45720" rIns="91440" bIns="45720" rtlCol="0" anchor="ctr">
            <a:normAutofit/>
          </a:bodyPr>
          <a:lstStyle/>
          <a:p>
            <a:pPr defTabSz="914400">
              <a:lnSpc>
                <a:spcPct val="90000"/>
              </a:lnSpc>
            </a:pPr>
            <a:r>
              <a:rPr lang="en-US" sz="2400">
                <a:solidFill>
                  <a:srgbClr val="FFFFFF"/>
                </a:solidFill>
              </a:rPr>
              <a:t>Corn</a:t>
            </a:r>
            <a:r>
              <a:rPr lang="en-US" sz="2400" kern="1200">
                <a:solidFill>
                  <a:srgbClr val="FFFFFF"/>
                </a:solidFill>
                <a:latin typeface="+mj-lt"/>
                <a:ea typeface="+mj-ea"/>
                <a:cs typeface="+mj-cs"/>
              </a:rPr>
              <a:t> S &amp; D </a:t>
            </a:r>
          </a:p>
        </p:txBody>
      </p:sp>
      <p:pic>
        <p:nvPicPr>
          <p:cNvPr id="4" name="Picture 3">
            <a:extLst>
              <a:ext uri="{FF2B5EF4-FFF2-40B4-BE49-F238E27FC236}">
                <a16:creationId xmlns:a16="http://schemas.microsoft.com/office/drawing/2014/main" id="{345C7EF3-12EA-4397-9568-971C7E75FC9C}"/>
              </a:ext>
            </a:extLst>
          </p:cNvPr>
          <p:cNvPicPr>
            <a:picLocks noChangeAspect="1"/>
          </p:cNvPicPr>
          <p:nvPr/>
        </p:nvPicPr>
        <p:blipFill>
          <a:blip r:embed="rId3"/>
          <a:stretch>
            <a:fillRect/>
          </a:stretch>
        </p:blipFill>
        <p:spPr>
          <a:xfrm>
            <a:off x="5732614" y="6308827"/>
            <a:ext cx="2934731" cy="549173"/>
          </a:xfrm>
          <a:prstGeom prst="rect">
            <a:avLst/>
          </a:prstGeom>
        </p:spPr>
      </p:pic>
      <p:pic>
        <p:nvPicPr>
          <p:cNvPr id="5" name="Picture 4">
            <a:extLst>
              <a:ext uri="{FF2B5EF4-FFF2-40B4-BE49-F238E27FC236}">
                <a16:creationId xmlns:a16="http://schemas.microsoft.com/office/drawing/2014/main" id="{84A73DB7-392A-C120-23AF-79ECFCA4E5D8}"/>
              </a:ext>
            </a:extLst>
          </p:cNvPr>
          <p:cNvPicPr>
            <a:picLocks noChangeAspect="1"/>
          </p:cNvPicPr>
          <p:nvPr/>
        </p:nvPicPr>
        <p:blipFill>
          <a:blip r:embed="rId4"/>
          <a:srcRect l="18749" t="30202" r="4319" b="21111"/>
          <a:stretch/>
        </p:blipFill>
        <p:spPr>
          <a:xfrm>
            <a:off x="0" y="953311"/>
            <a:ext cx="9144000" cy="5355516"/>
          </a:xfrm>
          <a:prstGeom prst="rect">
            <a:avLst/>
          </a:prstGeom>
        </p:spPr>
      </p:pic>
    </p:spTree>
    <p:extLst>
      <p:ext uri="{BB962C8B-B14F-4D97-AF65-F5344CB8AC3E}">
        <p14:creationId xmlns:p14="http://schemas.microsoft.com/office/powerpoint/2010/main" val="3267386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A6811-4CC3-595E-826E-F28B29E9DA23}"/>
              </a:ext>
            </a:extLst>
          </p:cNvPr>
          <p:cNvSpPr>
            <a:spLocks noGrp="1"/>
          </p:cNvSpPr>
          <p:nvPr>
            <p:ph type="title"/>
          </p:nvPr>
        </p:nvSpPr>
        <p:spPr/>
        <p:txBody>
          <a:bodyPr>
            <a:normAutofit/>
          </a:bodyPr>
          <a:lstStyle/>
          <a:p>
            <a:pPr algn="ctr"/>
            <a:endParaRPr lang="en-US"/>
          </a:p>
        </p:txBody>
      </p:sp>
      <p:sp>
        <p:nvSpPr>
          <p:cNvPr id="4" name="Slide Number Placeholder 3">
            <a:extLst>
              <a:ext uri="{FF2B5EF4-FFF2-40B4-BE49-F238E27FC236}">
                <a16:creationId xmlns:a16="http://schemas.microsoft.com/office/drawing/2014/main" id="{AEEE4A65-EF37-4CC1-2706-9DB576148938}"/>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E7CD7D-E5D2-DC4D-B59D-4440639CB278}" type="slidenum">
              <a:rPr kumimoji="0" lang="en-US" sz="900" b="0" i="0" u="none" strike="noStrike" kern="1200" cap="none" spc="0" normalizeH="0" baseline="0" noProof="0" smtClean="0">
                <a:ln>
                  <a:noFill/>
                </a:ln>
                <a:solidFill>
                  <a:srgbClr val="BFBFB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a:ln>
                <a:noFill/>
              </a:ln>
              <a:solidFill>
                <a:srgbClr val="BFBFBF"/>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32884223-9A1A-DD5C-8D93-A17AC854AE1E}"/>
              </a:ext>
            </a:extLst>
          </p:cNvPr>
          <p:cNvPicPr>
            <a:picLocks noChangeAspect="1"/>
          </p:cNvPicPr>
          <p:nvPr/>
        </p:nvPicPr>
        <p:blipFill>
          <a:blip r:embed="rId2"/>
          <a:stretch>
            <a:fillRect/>
          </a:stretch>
        </p:blipFill>
        <p:spPr>
          <a:xfrm>
            <a:off x="5768914" y="6365866"/>
            <a:ext cx="2917886" cy="492134"/>
          </a:xfrm>
          <a:prstGeom prst="rect">
            <a:avLst/>
          </a:prstGeom>
        </p:spPr>
      </p:pic>
      <p:pic>
        <p:nvPicPr>
          <p:cNvPr id="8" name="Content Placeholder 7">
            <a:extLst>
              <a:ext uri="{FF2B5EF4-FFF2-40B4-BE49-F238E27FC236}">
                <a16:creationId xmlns:a16="http://schemas.microsoft.com/office/drawing/2014/main" id="{3ED72C1F-B82B-0704-C5A4-DFCA785A9E40}"/>
              </a:ext>
            </a:extLst>
          </p:cNvPr>
          <p:cNvPicPr>
            <a:picLocks noGrp="1" noChangeAspect="1"/>
          </p:cNvPicPr>
          <p:nvPr>
            <p:ph idx="1"/>
          </p:nvPr>
        </p:nvPicPr>
        <p:blipFill rotWithShape="1">
          <a:blip r:embed="rId3"/>
          <a:srcRect l="21095" t="16816" r="24361" b="11371"/>
          <a:stretch/>
        </p:blipFill>
        <p:spPr>
          <a:xfrm>
            <a:off x="329184" y="501659"/>
            <a:ext cx="8513064" cy="5698354"/>
          </a:xfrm>
        </p:spPr>
      </p:pic>
      <p:sp>
        <p:nvSpPr>
          <p:cNvPr id="5" name="Oval 4">
            <a:extLst>
              <a:ext uri="{FF2B5EF4-FFF2-40B4-BE49-F238E27FC236}">
                <a16:creationId xmlns:a16="http://schemas.microsoft.com/office/drawing/2014/main" id="{64EE0AC1-DF16-CF6C-4D1A-D55D70B42A10}"/>
              </a:ext>
            </a:extLst>
          </p:cNvPr>
          <p:cNvSpPr/>
          <p:nvPr/>
        </p:nvSpPr>
        <p:spPr>
          <a:xfrm>
            <a:off x="7610476" y="2438400"/>
            <a:ext cx="752474" cy="390525"/>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95?</a:t>
            </a:r>
          </a:p>
        </p:txBody>
      </p:sp>
    </p:spTree>
    <p:extLst>
      <p:ext uri="{BB962C8B-B14F-4D97-AF65-F5344CB8AC3E}">
        <p14:creationId xmlns:p14="http://schemas.microsoft.com/office/powerpoint/2010/main" val="13043076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A6811-4CC3-595E-826E-F28B29E9DA23}"/>
              </a:ext>
            </a:extLst>
          </p:cNvPr>
          <p:cNvSpPr>
            <a:spLocks noGrp="1"/>
          </p:cNvSpPr>
          <p:nvPr>
            <p:ph type="title"/>
          </p:nvPr>
        </p:nvSpPr>
        <p:spPr/>
        <p:txBody>
          <a:bodyPr>
            <a:normAutofit/>
          </a:bodyPr>
          <a:lstStyle/>
          <a:p>
            <a:pPr algn="ctr"/>
            <a:endParaRPr lang="en-US" dirty="0"/>
          </a:p>
        </p:txBody>
      </p:sp>
      <p:sp>
        <p:nvSpPr>
          <p:cNvPr id="4" name="Slide Number Placeholder 3">
            <a:extLst>
              <a:ext uri="{FF2B5EF4-FFF2-40B4-BE49-F238E27FC236}">
                <a16:creationId xmlns:a16="http://schemas.microsoft.com/office/drawing/2014/main" id="{AEEE4A65-EF37-4CC1-2706-9DB576148938}"/>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E7CD7D-E5D2-DC4D-B59D-4440639CB278}" type="slidenum">
              <a:rPr kumimoji="0" lang="en-US" sz="900" b="0" i="0" u="none" strike="noStrike" kern="1200" cap="none" spc="0" normalizeH="0" baseline="0" noProof="0" smtClean="0">
                <a:ln>
                  <a:noFill/>
                </a:ln>
                <a:solidFill>
                  <a:srgbClr val="BFBFB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a:ln>
                <a:noFill/>
              </a:ln>
              <a:solidFill>
                <a:srgbClr val="BFBFBF"/>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32884223-9A1A-DD5C-8D93-A17AC854AE1E}"/>
              </a:ext>
            </a:extLst>
          </p:cNvPr>
          <p:cNvPicPr>
            <a:picLocks noChangeAspect="1"/>
          </p:cNvPicPr>
          <p:nvPr/>
        </p:nvPicPr>
        <p:blipFill>
          <a:blip r:embed="rId2"/>
          <a:stretch>
            <a:fillRect/>
          </a:stretch>
        </p:blipFill>
        <p:spPr>
          <a:xfrm>
            <a:off x="5768914" y="6365866"/>
            <a:ext cx="2917886" cy="492134"/>
          </a:xfrm>
          <a:prstGeom prst="rect">
            <a:avLst/>
          </a:prstGeom>
        </p:spPr>
      </p:pic>
      <p:pic>
        <p:nvPicPr>
          <p:cNvPr id="10" name="Content Placeholder 9">
            <a:extLst>
              <a:ext uri="{FF2B5EF4-FFF2-40B4-BE49-F238E27FC236}">
                <a16:creationId xmlns:a16="http://schemas.microsoft.com/office/drawing/2014/main" id="{7CF88632-171C-A3BC-4910-8452F9177FAD}"/>
              </a:ext>
            </a:extLst>
          </p:cNvPr>
          <p:cNvPicPr>
            <a:picLocks noGrp="1" noChangeAspect="1"/>
          </p:cNvPicPr>
          <p:nvPr>
            <p:ph idx="1"/>
          </p:nvPr>
        </p:nvPicPr>
        <p:blipFill>
          <a:blip r:embed="rId3"/>
          <a:srcRect l="24846" t="18323" r="25812" b="15455"/>
          <a:stretch/>
        </p:blipFill>
        <p:spPr>
          <a:xfrm>
            <a:off x="329184" y="492134"/>
            <a:ext cx="8476488" cy="5670922"/>
          </a:xfrm>
        </p:spPr>
      </p:pic>
    </p:spTree>
    <p:extLst>
      <p:ext uri="{BB962C8B-B14F-4D97-AF65-F5344CB8AC3E}">
        <p14:creationId xmlns:p14="http://schemas.microsoft.com/office/powerpoint/2010/main" val="3034291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5921D-D98A-F949-D75C-8A5BF47870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C23B8E-8093-B356-29A0-D98A08ED82E0}"/>
              </a:ext>
            </a:extLst>
          </p:cNvPr>
          <p:cNvSpPr>
            <a:spLocks noGrp="1"/>
          </p:cNvSpPr>
          <p:nvPr>
            <p:ph type="title"/>
          </p:nvPr>
        </p:nvSpPr>
        <p:spPr/>
        <p:txBody>
          <a:bodyPr>
            <a:normAutofit/>
          </a:bodyPr>
          <a:lstStyle/>
          <a:p>
            <a:pPr algn="ctr"/>
            <a:endParaRPr lang="en-US" dirty="0"/>
          </a:p>
        </p:txBody>
      </p:sp>
      <p:sp>
        <p:nvSpPr>
          <p:cNvPr id="4" name="Slide Number Placeholder 3">
            <a:extLst>
              <a:ext uri="{FF2B5EF4-FFF2-40B4-BE49-F238E27FC236}">
                <a16:creationId xmlns:a16="http://schemas.microsoft.com/office/drawing/2014/main" id="{98EAECAC-3C4E-7C05-50B6-481E2B2E921F}"/>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E7CD7D-E5D2-DC4D-B59D-4440639CB278}" type="slidenum">
              <a:rPr kumimoji="0" lang="en-US" sz="900" b="0" i="0" u="none" strike="noStrike" kern="1200" cap="none" spc="0" normalizeH="0" baseline="0" noProof="0" smtClean="0">
                <a:ln>
                  <a:noFill/>
                </a:ln>
                <a:solidFill>
                  <a:srgbClr val="BFBFB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a:ln>
                <a:noFill/>
              </a:ln>
              <a:solidFill>
                <a:srgbClr val="BFBFBF"/>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649F789E-9BAA-B14A-2A3A-1D8F79C47E75}"/>
              </a:ext>
            </a:extLst>
          </p:cNvPr>
          <p:cNvPicPr>
            <a:picLocks noChangeAspect="1"/>
          </p:cNvPicPr>
          <p:nvPr/>
        </p:nvPicPr>
        <p:blipFill>
          <a:blip r:embed="rId2"/>
          <a:stretch>
            <a:fillRect/>
          </a:stretch>
        </p:blipFill>
        <p:spPr>
          <a:xfrm>
            <a:off x="5768914" y="6365866"/>
            <a:ext cx="2917886" cy="492134"/>
          </a:xfrm>
          <a:prstGeom prst="rect">
            <a:avLst/>
          </a:prstGeom>
        </p:spPr>
      </p:pic>
      <p:pic>
        <p:nvPicPr>
          <p:cNvPr id="8" name="Content Placeholder 7">
            <a:extLst>
              <a:ext uri="{FF2B5EF4-FFF2-40B4-BE49-F238E27FC236}">
                <a16:creationId xmlns:a16="http://schemas.microsoft.com/office/drawing/2014/main" id="{7417F8F6-AD23-105F-A325-80BDC8B38B2C}"/>
              </a:ext>
            </a:extLst>
          </p:cNvPr>
          <p:cNvPicPr>
            <a:picLocks noGrp="1" noChangeAspect="1"/>
          </p:cNvPicPr>
          <p:nvPr>
            <p:ph idx="1"/>
          </p:nvPr>
        </p:nvPicPr>
        <p:blipFill>
          <a:blip r:embed="rId3"/>
          <a:srcRect l="31721" t="27137" r="18116" b="22532"/>
          <a:stretch/>
        </p:blipFill>
        <p:spPr>
          <a:xfrm>
            <a:off x="322118" y="492134"/>
            <a:ext cx="8468591" cy="4620193"/>
          </a:xfrm>
        </p:spPr>
      </p:pic>
      <p:sp>
        <p:nvSpPr>
          <p:cNvPr id="9" name="TextBox 8">
            <a:extLst>
              <a:ext uri="{FF2B5EF4-FFF2-40B4-BE49-F238E27FC236}">
                <a16:creationId xmlns:a16="http://schemas.microsoft.com/office/drawing/2014/main" id="{85C5F674-D677-E675-0C54-4EA36AEAA471}"/>
              </a:ext>
            </a:extLst>
          </p:cNvPr>
          <p:cNvSpPr txBox="1"/>
          <p:nvPr/>
        </p:nvSpPr>
        <p:spPr>
          <a:xfrm>
            <a:off x="976745" y="5257800"/>
            <a:ext cx="73671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Yield Reductions for Corn and Soybeans were the biggest surprise of the report – 2</a:t>
            </a:r>
            <a:r>
              <a:rPr kumimoji="0" lang="en-US" sz="1800" b="0" i="0" u="none" strike="noStrike" kern="1200" cap="none" spc="0" normalizeH="0" baseline="30000" noProof="0" dirty="0">
                <a:ln>
                  <a:noFill/>
                </a:ln>
                <a:solidFill>
                  <a:prstClr val="black"/>
                </a:solidFill>
                <a:effectLst/>
                <a:uLnTx/>
                <a:uFillTx/>
                <a:latin typeface="Aptos" panose="02110004020202020204"/>
                <a:ea typeface="+mn-ea"/>
                <a:cs typeface="+mn-cs"/>
              </a:rPr>
              <a:t>nd</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largest cut for both in the last 20+ years</a:t>
            </a:r>
          </a:p>
        </p:txBody>
      </p:sp>
    </p:spTree>
    <p:extLst>
      <p:ext uri="{BB962C8B-B14F-4D97-AF65-F5344CB8AC3E}">
        <p14:creationId xmlns:p14="http://schemas.microsoft.com/office/powerpoint/2010/main" val="15731957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E2C0E-F101-6DEA-67C1-157E2A77454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5CD472-D270-B48D-C500-0C937E5B34D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E7CD7D-E5D2-DC4D-B59D-4440639CB278}" type="slidenum">
              <a:rPr kumimoji="0" lang="en-US" sz="900" b="0" i="0" u="none" strike="noStrike" kern="1200" cap="none" spc="0" normalizeH="0" baseline="0" noProof="0" smtClean="0">
                <a:ln>
                  <a:noFill/>
                </a:ln>
                <a:solidFill>
                  <a:srgbClr val="BFBFB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900" b="0" i="0" u="none" strike="noStrike" kern="1200" cap="none" spc="0" normalizeH="0" baseline="0" noProof="0">
              <a:ln>
                <a:noFill/>
              </a:ln>
              <a:solidFill>
                <a:srgbClr val="BFBFBF"/>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FDD8708E-A35D-A3A4-F02B-A13F22D6837F}"/>
              </a:ext>
            </a:extLst>
          </p:cNvPr>
          <p:cNvPicPr>
            <a:picLocks noChangeAspect="1"/>
          </p:cNvPicPr>
          <p:nvPr/>
        </p:nvPicPr>
        <p:blipFill>
          <a:blip r:embed="rId2"/>
          <a:stretch>
            <a:fillRect/>
          </a:stretch>
        </p:blipFill>
        <p:spPr>
          <a:xfrm>
            <a:off x="5768914" y="6365866"/>
            <a:ext cx="2917886" cy="492134"/>
          </a:xfrm>
          <a:prstGeom prst="rect">
            <a:avLst/>
          </a:prstGeom>
        </p:spPr>
      </p:pic>
      <p:pic>
        <p:nvPicPr>
          <p:cNvPr id="11" name="Picture 10">
            <a:extLst>
              <a:ext uri="{FF2B5EF4-FFF2-40B4-BE49-F238E27FC236}">
                <a16:creationId xmlns:a16="http://schemas.microsoft.com/office/drawing/2014/main" id="{68F70C38-EE1D-9263-712E-3B30CC1800B3}"/>
              </a:ext>
            </a:extLst>
          </p:cNvPr>
          <p:cNvPicPr>
            <a:picLocks noChangeAspect="1"/>
          </p:cNvPicPr>
          <p:nvPr/>
        </p:nvPicPr>
        <p:blipFill>
          <a:blip r:embed="rId3"/>
          <a:srcRect l="24659" t="24950" r="25909" b="8990"/>
          <a:stretch/>
        </p:blipFill>
        <p:spPr>
          <a:xfrm>
            <a:off x="4395354" y="2907635"/>
            <a:ext cx="4748646" cy="3429000"/>
          </a:xfrm>
          <a:prstGeom prst="rect">
            <a:avLst/>
          </a:prstGeom>
        </p:spPr>
      </p:pic>
      <p:pic>
        <p:nvPicPr>
          <p:cNvPr id="5" name="Picture 4">
            <a:extLst>
              <a:ext uri="{FF2B5EF4-FFF2-40B4-BE49-F238E27FC236}">
                <a16:creationId xmlns:a16="http://schemas.microsoft.com/office/drawing/2014/main" id="{71C48FA6-EE6C-8F24-4AE2-90C892EA1277}"/>
              </a:ext>
            </a:extLst>
          </p:cNvPr>
          <p:cNvPicPr>
            <a:picLocks noChangeAspect="1"/>
          </p:cNvPicPr>
          <p:nvPr/>
        </p:nvPicPr>
        <p:blipFill>
          <a:blip r:embed="rId4"/>
          <a:stretch>
            <a:fillRect/>
          </a:stretch>
        </p:blipFill>
        <p:spPr>
          <a:xfrm>
            <a:off x="-1" y="0"/>
            <a:ext cx="4894119" cy="3429000"/>
          </a:xfrm>
          <a:prstGeom prst="rect">
            <a:avLst/>
          </a:prstGeom>
        </p:spPr>
      </p:pic>
      <p:sp>
        <p:nvSpPr>
          <p:cNvPr id="9" name="TextBox 8">
            <a:extLst>
              <a:ext uri="{FF2B5EF4-FFF2-40B4-BE49-F238E27FC236}">
                <a16:creationId xmlns:a16="http://schemas.microsoft.com/office/drawing/2014/main" id="{2F8A46F4-2473-365E-0FF8-077905F5B40D}"/>
              </a:ext>
            </a:extLst>
          </p:cNvPr>
          <p:cNvSpPr txBox="1"/>
          <p:nvPr/>
        </p:nvSpPr>
        <p:spPr>
          <a:xfrm>
            <a:off x="5496791" y="748145"/>
            <a:ext cx="3054927"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Most of the corn belt lost significant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bu</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/acre in the January report. State records remain in IL, IA, MI, SD</a:t>
            </a:r>
          </a:p>
        </p:txBody>
      </p:sp>
    </p:spTree>
    <p:extLst>
      <p:ext uri="{BB962C8B-B14F-4D97-AF65-F5344CB8AC3E}">
        <p14:creationId xmlns:p14="http://schemas.microsoft.com/office/powerpoint/2010/main" val="668049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6487" y="1331232"/>
            <a:ext cx="4902200" cy="4195536"/>
          </a:xfrm>
        </p:spPr>
        <p:txBody>
          <a:bodyPr vert="horz" lIns="91440" tIns="45720" rIns="91440" bIns="45720" rtlCol="0" anchor="ctr">
            <a:normAutofit/>
          </a:bodyPr>
          <a:lstStyle/>
          <a:p>
            <a:pPr algn="r" defTabSz="914400">
              <a:lnSpc>
                <a:spcPct val="90000"/>
              </a:lnSpc>
            </a:pPr>
            <a:r>
              <a:rPr lang="en-US" sz="5250" kern="1200">
                <a:solidFill>
                  <a:schemeClr val="tx1"/>
                </a:solidFill>
                <a:latin typeface="+mj-lt"/>
                <a:ea typeface="+mj-ea"/>
                <a:cs typeface="+mj-cs"/>
              </a:rPr>
              <a:t>Main Points to Consider at a Critical Time </a:t>
            </a:r>
          </a:p>
        </p:txBody>
      </p:sp>
      <p:sp>
        <p:nvSpPr>
          <p:cNvPr id="8" name="Rectangle 7">
            <a:extLst>
              <a:ext uri="{FF2B5EF4-FFF2-40B4-BE49-F238E27FC236}">
                <a16:creationId xmlns:a16="http://schemas.microsoft.com/office/drawing/2014/main" id="{793EF0C2-EE57-40DD-B754-BF1477FAB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1951" y="0"/>
            <a:ext cx="348204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 Placeholder 2"/>
          <p:cNvSpPr>
            <a:spLocks noGrp="1"/>
          </p:cNvSpPr>
          <p:nvPr>
            <p:ph type="body" idx="1"/>
          </p:nvPr>
        </p:nvSpPr>
        <p:spPr>
          <a:xfrm>
            <a:off x="6049734" y="1100138"/>
            <a:ext cx="2627922" cy="5008055"/>
          </a:xfrm>
        </p:spPr>
        <p:txBody>
          <a:bodyPr vert="horz" lIns="91440" tIns="45720" rIns="91440" bIns="45720" rtlCol="0" anchor="ctr">
            <a:normAutofit/>
          </a:bodyPr>
          <a:lstStyle/>
          <a:p>
            <a:pPr marL="0" marR="0" lvl="0" indent="0" algn="l" defTabSz="914400" rtl="0" eaLnBrk="1" fontAlgn="auto" latinLnBrk="0" hangingPunct="1">
              <a:lnSpc>
                <a:spcPct val="90000"/>
              </a:lnSpc>
              <a:spcBef>
                <a:spcPts val="1000"/>
              </a:spcBef>
              <a:spcAft>
                <a:spcPts val="600"/>
              </a:spcAft>
              <a:buClr>
                <a:srgbClr val="3D707D"/>
              </a:buClr>
              <a:buSzTx/>
              <a:buFont typeface="Arial"/>
              <a:buNone/>
              <a:tabLst/>
              <a:defRPr/>
            </a:pPr>
            <a:r>
              <a:rPr kumimoji="0" lang="en-US" sz="1750" b="0" i="1" u="none" strike="noStrike" kern="1200" cap="none" spc="0" normalizeH="0" baseline="0" noProof="0" dirty="0">
                <a:ln>
                  <a:noFill/>
                </a:ln>
                <a:solidFill>
                  <a:srgbClr val="FFFFFF"/>
                </a:solidFill>
                <a:effectLst/>
                <a:uLnTx/>
                <a:uFillTx/>
                <a:latin typeface="Calibri"/>
                <a:ea typeface="+mn-ea"/>
                <a:cs typeface="+mn-cs"/>
              </a:rPr>
              <a:t>Are corn and bean lows in?</a:t>
            </a:r>
          </a:p>
          <a:p>
            <a:pPr defTabSz="914400">
              <a:lnSpc>
                <a:spcPct val="90000"/>
              </a:lnSpc>
              <a:spcBef>
                <a:spcPts val="1000"/>
              </a:spcBef>
            </a:pPr>
            <a:r>
              <a:rPr lang="en-US" sz="1750" dirty="0">
                <a:solidFill>
                  <a:srgbClr val="FFFFFF"/>
                </a:solidFill>
              </a:rPr>
              <a:t>What has changed?   </a:t>
            </a:r>
            <a:endParaRPr lang="en-US" sz="1750" kern="1200" dirty="0">
              <a:solidFill>
                <a:srgbClr val="FFFFFF"/>
              </a:solidFill>
              <a:latin typeface="+mn-lt"/>
              <a:ea typeface="+mn-ea"/>
              <a:cs typeface="+mn-cs"/>
            </a:endParaRPr>
          </a:p>
          <a:p>
            <a:pPr marL="0" marR="0" lvl="0" indent="0" algn="l" defTabSz="914400" rtl="0" eaLnBrk="1" fontAlgn="auto" latinLnBrk="0" hangingPunct="1">
              <a:lnSpc>
                <a:spcPct val="90000"/>
              </a:lnSpc>
              <a:spcBef>
                <a:spcPts val="1000"/>
              </a:spcBef>
              <a:spcAft>
                <a:spcPts val="600"/>
              </a:spcAft>
              <a:buClr>
                <a:srgbClr val="3D707D"/>
              </a:buClr>
              <a:buSzTx/>
              <a:buFont typeface="Arial"/>
              <a:buNone/>
              <a:tabLst/>
              <a:defRPr/>
            </a:pPr>
            <a:r>
              <a:rPr kumimoji="0" lang="en-US" sz="1750" b="0" i="1" u="none" strike="noStrike" kern="1200" cap="none" spc="0" normalizeH="0" baseline="0" noProof="0" dirty="0">
                <a:ln>
                  <a:noFill/>
                </a:ln>
                <a:solidFill>
                  <a:srgbClr val="FFFFFF"/>
                </a:solidFill>
                <a:effectLst/>
                <a:uLnTx/>
                <a:uFillTx/>
                <a:latin typeface="Calibri"/>
                <a:ea typeface="+mn-ea"/>
                <a:cs typeface="+mn-cs"/>
              </a:rPr>
              <a:t>Risk-management is more than corn/bean prices</a:t>
            </a:r>
          </a:p>
          <a:p>
            <a:pPr defTabSz="914400">
              <a:lnSpc>
                <a:spcPct val="90000"/>
              </a:lnSpc>
              <a:spcBef>
                <a:spcPts val="1000"/>
              </a:spcBef>
            </a:pPr>
            <a:r>
              <a:rPr lang="en-US" sz="1750" dirty="0">
                <a:solidFill>
                  <a:srgbClr val="FFFFFF"/>
                </a:solidFill>
              </a:rPr>
              <a:t>What adjustments do I need to make with lower </a:t>
            </a:r>
            <a:r>
              <a:rPr lang="en-US" sz="1750" kern="1200" dirty="0">
                <a:solidFill>
                  <a:srgbClr val="FFFFFF"/>
                </a:solidFill>
                <a:latin typeface="+mn-lt"/>
                <a:ea typeface="+mn-ea"/>
                <a:cs typeface="+mn-cs"/>
              </a:rPr>
              <a:t>commodity prices</a:t>
            </a:r>
            <a:r>
              <a:rPr lang="en-US" sz="1750" dirty="0">
                <a:solidFill>
                  <a:srgbClr val="FFFFFF"/>
                </a:solidFill>
              </a:rPr>
              <a:t>? </a:t>
            </a:r>
            <a:endParaRPr lang="en-US" sz="1750" kern="1200" dirty="0">
              <a:solidFill>
                <a:srgbClr val="FFFFFF"/>
              </a:solidFill>
              <a:latin typeface="+mn-lt"/>
              <a:ea typeface="+mn-ea"/>
              <a:cs typeface="+mn-cs"/>
            </a:endParaRPr>
          </a:p>
          <a:p>
            <a:pPr defTabSz="914400">
              <a:lnSpc>
                <a:spcPct val="90000"/>
              </a:lnSpc>
              <a:spcBef>
                <a:spcPts val="1000"/>
              </a:spcBef>
            </a:pPr>
            <a:endParaRPr lang="en-US" sz="1750" kern="1200" dirty="0">
              <a:solidFill>
                <a:srgbClr val="FFFFFF"/>
              </a:solidFill>
              <a:latin typeface="+mn-lt"/>
              <a:ea typeface="+mn-ea"/>
              <a:cs typeface="+mn-cs"/>
            </a:endParaRPr>
          </a:p>
        </p:txBody>
      </p:sp>
    </p:spTree>
    <p:extLst>
      <p:ext uri="{BB962C8B-B14F-4D97-AF65-F5344CB8AC3E}">
        <p14:creationId xmlns:p14="http://schemas.microsoft.com/office/powerpoint/2010/main" val="701032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D2E8F-3290-D34A-2773-CF4FACB229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37DC91-185C-D689-2C5F-810D6D638124}"/>
              </a:ext>
            </a:extLst>
          </p:cNvPr>
          <p:cNvSpPr>
            <a:spLocks noGrp="1"/>
          </p:cNvSpPr>
          <p:nvPr>
            <p:ph type="title"/>
          </p:nvPr>
        </p:nvSpPr>
        <p:spPr/>
        <p:txBody>
          <a:bodyPr>
            <a:normAutofit/>
          </a:bodyPr>
          <a:lstStyle/>
          <a:p>
            <a:pPr algn="ctr"/>
            <a:endParaRPr lang="en-US" dirty="0"/>
          </a:p>
        </p:txBody>
      </p:sp>
      <p:sp>
        <p:nvSpPr>
          <p:cNvPr id="4" name="Slide Number Placeholder 3">
            <a:extLst>
              <a:ext uri="{FF2B5EF4-FFF2-40B4-BE49-F238E27FC236}">
                <a16:creationId xmlns:a16="http://schemas.microsoft.com/office/drawing/2014/main" id="{4BA0F0AA-89D8-62D0-8C42-358B1E80F978}"/>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E7CD7D-E5D2-DC4D-B59D-4440639CB278}" type="slidenum">
              <a:rPr kumimoji="0" lang="en-US" sz="900" b="0" i="0" u="none" strike="noStrike" kern="1200" cap="none" spc="0" normalizeH="0" baseline="0" noProof="0" smtClean="0">
                <a:ln>
                  <a:noFill/>
                </a:ln>
                <a:solidFill>
                  <a:srgbClr val="BFBFB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900" b="0" i="0" u="none" strike="noStrike" kern="1200" cap="none" spc="0" normalizeH="0" baseline="0" noProof="0">
              <a:ln>
                <a:noFill/>
              </a:ln>
              <a:solidFill>
                <a:srgbClr val="BFBFBF"/>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0DD093A8-79F9-7C32-8F71-E42C99C330B3}"/>
              </a:ext>
            </a:extLst>
          </p:cNvPr>
          <p:cNvPicPr>
            <a:picLocks noChangeAspect="1"/>
          </p:cNvPicPr>
          <p:nvPr/>
        </p:nvPicPr>
        <p:blipFill>
          <a:blip r:embed="rId2"/>
          <a:stretch>
            <a:fillRect/>
          </a:stretch>
        </p:blipFill>
        <p:spPr>
          <a:xfrm>
            <a:off x="5768914" y="6365866"/>
            <a:ext cx="2917886" cy="492134"/>
          </a:xfrm>
          <a:prstGeom prst="rect">
            <a:avLst/>
          </a:prstGeom>
        </p:spPr>
      </p:pic>
      <p:pic>
        <p:nvPicPr>
          <p:cNvPr id="8" name="Content Placeholder 7">
            <a:extLst>
              <a:ext uri="{FF2B5EF4-FFF2-40B4-BE49-F238E27FC236}">
                <a16:creationId xmlns:a16="http://schemas.microsoft.com/office/drawing/2014/main" id="{D7B7BB04-5A9F-9173-C50B-15462D71FCC5}"/>
              </a:ext>
            </a:extLst>
          </p:cNvPr>
          <p:cNvPicPr>
            <a:picLocks noGrp="1" noChangeAspect="1"/>
          </p:cNvPicPr>
          <p:nvPr>
            <p:ph idx="1"/>
          </p:nvPr>
        </p:nvPicPr>
        <p:blipFill>
          <a:blip r:embed="rId3"/>
          <a:srcRect l="26911" t="25671" r="12756" b="19600"/>
          <a:stretch/>
        </p:blipFill>
        <p:spPr>
          <a:xfrm>
            <a:off x="384464" y="492134"/>
            <a:ext cx="8395854" cy="5586548"/>
          </a:xfrm>
        </p:spPr>
      </p:pic>
    </p:spTree>
    <p:extLst>
      <p:ext uri="{BB962C8B-B14F-4D97-AF65-F5344CB8AC3E}">
        <p14:creationId xmlns:p14="http://schemas.microsoft.com/office/powerpoint/2010/main" val="1558145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6AEBE-F3E6-ED48-1688-C503AB8458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369EA0-D08A-09FB-59A8-4BFDC7BD6594}"/>
              </a:ext>
            </a:extLst>
          </p:cNvPr>
          <p:cNvSpPr>
            <a:spLocks noGrp="1"/>
          </p:cNvSpPr>
          <p:nvPr>
            <p:ph type="title"/>
          </p:nvPr>
        </p:nvSpPr>
        <p:spPr>
          <a:xfrm>
            <a:off x="457199" y="753534"/>
            <a:ext cx="8172449" cy="881600"/>
          </a:xfrm>
        </p:spPr>
        <p:txBody>
          <a:bodyPr>
            <a:normAutofit fontScale="90000"/>
          </a:bodyPr>
          <a:lstStyle/>
          <a:p>
            <a:pPr algn="ctr"/>
            <a:r>
              <a:rPr lang="en-US" sz="2800" dirty="0">
                <a:solidFill>
                  <a:schemeClr val="tx1"/>
                </a:solidFill>
              </a:rPr>
              <a:t>9% </a:t>
            </a:r>
            <a:r>
              <a:rPr lang="en-US" sz="2700" dirty="0">
                <a:solidFill>
                  <a:schemeClr val="tx1"/>
                </a:solidFill>
              </a:rPr>
              <a:t>increase</a:t>
            </a:r>
            <a:r>
              <a:rPr lang="en-US" sz="2800" dirty="0">
                <a:solidFill>
                  <a:schemeClr val="tx1"/>
                </a:solidFill>
              </a:rPr>
              <a:t> for US production since 2015</a:t>
            </a:r>
            <a:br>
              <a:rPr lang="en-US" sz="2800" dirty="0">
                <a:solidFill>
                  <a:schemeClr val="tx1"/>
                </a:solidFill>
              </a:rPr>
            </a:br>
            <a:r>
              <a:rPr lang="en-US" sz="2800" dirty="0">
                <a:solidFill>
                  <a:schemeClr val="tx1"/>
                </a:solidFill>
              </a:rPr>
              <a:t>83% increase for South America</a:t>
            </a:r>
          </a:p>
        </p:txBody>
      </p:sp>
      <p:sp>
        <p:nvSpPr>
          <p:cNvPr id="4" name="Slide Number Placeholder 3">
            <a:extLst>
              <a:ext uri="{FF2B5EF4-FFF2-40B4-BE49-F238E27FC236}">
                <a16:creationId xmlns:a16="http://schemas.microsoft.com/office/drawing/2014/main" id="{1FB2925E-FD96-4B74-AED2-33A45BCACF61}"/>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E7CD7D-E5D2-DC4D-B59D-4440639CB278}" type="slidenum">
              <a:rPr kumimoji="0" lang="en-US" sz="900" b="0" i="0" u="none" strike="noStrike" kern="1200" cap="none" spc="0" normalizeH="0" baseline="0" noProof="0" smtClean="0">
                <a:ln>
                  <a:noFill/>
                </a:ln>
                <a:solidFill>
                  <a:srgbClr val="BFBFB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900" b="0" i="0" u="none" strike="noStrike" kern="1200" cap="none" spc="0" normalizeH="0" baseline="0" noProof="0">
              <a:ln>
                <a:noFill/>
              </a:ln>
              <a:solidFill>
                <a:srgbClr val="BFBFBF"/>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A81E71C4-0AD2-52B8-70E6-1E1524466BFF}"/>
              </a:ext>
            </a:extLst>
          </p:cNvPr>
          <p:cNvPicPr>
            <a:picLocks noChangeAspect="1"/>
          </p:cNvPicPr>
          <p:nvPr/>
        </p:nvPicPr>
        <p:blipFill>
          <a:blip r:embed="rId2"/>
          <a:stretch>
            <a:fillRect/>
          </a:stretch>
        </p:blipFill>
        <p:spPr>
          <a:xfrm>
            <a:off x="5768914" y="6365866"/>
            <a:ext cx="2917886" cy="492134"/>
          </a:xfrm>
          <a:prstGeom prst="rect">
            <a:avLst/>
          </a:prstGeom>
        </p:spPr>
      </p:pic>
      <p:pic>
        <p:nvPicPr>
          <p:cNvPr id="8" name="Content Placeholder 7">
            <a:extLst>
              <a:ext uri="{FF2B5EF4-FFF2-40B4-BE49-F238E27FC236}">
                <a16:creationId xmlns:a16="http://schemas.microsoft.com/office/drawing/2014/main" id="{131915ED-44DF-5042-958B-092629C1BA59}"/>
              </a:ext>
            </a:extLst>
          </p:cNvPr>
          <p:cNvPicPr>
            <a:picLocks noGrp="1" noChangeAspect="1"/>
          </p:cNvPicPr>
          <p:nvPr>
            <p:ph idx="1"/>
          </p:nvPr>
        </p:nvPicPr>
        <p:blipFill>
          <a:blip r:embed="rId3"/>
          <a:srcRect l="24437" t="19563" r="25812" b="14714"/>
          <a:stretch/>
        </p:blipFill>
        <p:spPr>
          <a:xfrm>
            <a:off x="0" y="1735667"/>
            <a:ext cx="4571999" cy="3979332"/>
          </a:xfrm>
        </p:spPr>
      </p:pic>
      <p:pic>
        <p:nvPicPr>
          <p:cNvPr id="9" name="Picture 8">
            <a:extLst>
              <a:ext uri="{FF2B5EF4-FFF2-40B4-BE49-F238E27FC236}">
                <a16:creationId xmlns:a16="http://schemas.microsoft.com/office/drawing/2014/main" id="{E923D0AD-9A15-99EC-5CA8-8A66D7878F04}"/>
              </a:ext>
            </a:extLst>
          </p:cNvPr>
          <p:cNvPicPr>
            <a:picLocks noChangeAspect="1"/>
          </p:cNvPicPr>
          <p:nvPr/>
        </p:nvPicPr>
        <p:blipFill>
          <a:blip r:embed="rId4"/>
          <a:stretch>
            <a:fillRect/>
          </a:stretch>
        </p:blipFill>
        <p:spPr>
          <a:xfrm>
            <a:off x="4571999" y="1730649"/>
            <a:ext cx="4572001" cy="3984351"/>
          </a:xfrm>
          <a:prstGeom prst="rect">
            <a:avLst/>
          </a:prstGeom>
        </p:spPr>
      </p:pic>
      <p:sp>
        <p:nvSpPr>
          <p:cNvPr id="12" name="TextBox 11">
            <a:extLst>
              <a:ext uri="{FF2B5EF4-FFF2-40B4-BE49-F238E27FC236}">
                <a16:creationId xmlns:a16="http://schemas.microsoft.com/office/drawing/2014/main" id="{9DF1C5F5-CD1F-0FAC-76EB-15D2EF11036E}"/>
              </a:ext>
            </a:extLst>
          </p:cNvPr>
          <p:cNvSpPr txBox="1"/>
          <p:nvPr/>
        </p:nvSpPr>
        <p:spPr>
          <a:xfrm>
            <a:off x="7967133" y="2031423"/>
            <a:ext cx="1176865"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a:ea typeface="+mn-ea"/>
                <a:cs typeface="+mn-cs"/>
              </a:rPr>
              <a:t>**Production estimated to be up 4.3% from LY</a:t>
            </a:r>
          </a:p>
        </p:txBody>
      </p:sp>
    </p:spTree>
    <p:extLst>
      <p:ext uri="{BB962C8B-B14F-4D97-AF65-F5344CB8AC3E}">
        <p14:creationId xmlns:p14="http://schemas.microsoft.com/office/powerpoint/2010/main" val="357549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13AE7-57FA-7B07-6252-F981B500C97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32122E-16E3-32C3-EE45-33F23C257003}"/>
              </a:ext>
            </a:extLst>
          </p:cNvPr>
          <p:cNvSpPr>
            <a:spLocks noGrp="1"/>
          </p:cNvSpPr>
          <p:nvPr>
            <p:ph type="sldNum" sz="quarter" idx="10"/>
          </p:nvPr>
        </p:nvSpPr>
        <p:spPr>
          <a:xfrm>
            <a:off x="8629649" y="6461381"/>
            <a:ext cx="397175" cy="271873"/>
          </a:xfrm>
        </p:spPr>
        <p:txBody>
          <a:bodyPr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4DE7CD7D-E5D2-DC4D-B59D-4440639CB278}" type="slidenum">
              <a:rPr kumimoji="0" lang="en-US" sz="900" b="0" i="0" u="none" strike="noStrike" kern="1200" cap="none" spc="0" normalizeH="0" baseline="0" noProof="0" smtClean="0">
                <a:ln>
                  <a:noFill/>
                </a:ln>
                <a:solidFill>
                  <a:srgbClr val="BFBFB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22</a:t>
            </a:fld>
            <a:endParaRPr kumimoji="0" lang="en-US" sz="900" b="0" i="0" u="none" strike="noStrike" kern="1200" cap="none" spc="0" normalizeH="0" baseline="0" noProof="0">
              <a:ln>
                <a:noFill/>
              </a:ln>
              <a:solidFill>
                <a:srgbClr val="BFBFBF"/>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E4206BBA-2F0D-BB80-EC31-CDA7F9E3B3FD}"/>
              </a:ext>
            </a:extLst>
          </p:cNvPr>
          <p:cNvPicPr>
            <a:picLocks noChangeAspect="1"/>
          </p:cNvPicPr>
          <p:nvPr/>
        </p:nvPicPr>
        <p:blipFill>
          <a:blip r:embed="rId2"/>
          <a:stretch>
            <a:fillRect/>
          </a:stretch>
        </p:blipFill>
        <p:spPr>
          <a:xfrm>
            <a:off x="5782563" y="6349237"/>
            <a:ext cx="2923287" cy="508763"/>
          </a:xfrm>
          <a:prstGeom prst="rect">
            <a:avLst/>
          </a:prstGeom>
        </p:spPr>
      </p:pic>
      <p:sp>
        <p:nvSpPr>
          <p:cNvPr id="11" name="TextBox 10">
            <a:extLst>
              <a:ext uri="{FF2B5EF4-FFF2-40B4-BE49-F238E27FC236}">
                <a16:creationId xmlns:a16="http://schemas.microsoft.com/office/drawing/2014/main" id="{60B34221-DEC6-3FDD-B921-B5EC67414B0F}"/>
              </a:ext>
            </a:extLst>
          </p:cNvPr>
          <p:cNvSpPr txBox="1"/>
          <p:nvPr/>
        </p:nvSpPr>
        <p:spPr>
          <a:xfrm>
            <a:off x="6619876" y="508763"/>
            <a:ext cx="2406950"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Trend of higher stocks and stocks/usage has stalled with this year’s big export program </a:t>
            </a:r>
          </a:p>
        </p:txBody>
      </p:sp>
      <p:sp>
        <p:nvSpPr>
          <p:cNvPr id="12" name="TextBox 11">
            <a:extLst>
              <a:ext uri="{FF2B5EF4-FFF2-40B4-BE49-F238E27FC236}">
                <a16:creationId xmlns:a16="http://schemas.microsoft.com/office/drawing/2014/main" id="{B6E01A0B-6CD1-5801-984A-77D35E41E8FC}"/>
              </a:ext>
            </a:extLst>
          </p:cNvPr>
          <p:cNvSpPr txBox="1"/>
          <p:nvPr/>
        </p:nvSpPr>
        <p:spPr>
          <a:xfrm>
            <a:off x="249382" y="3429001"/>
            <a:ext cx="2919845"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Global stocks/use continues to decline – under 25% for first time since 2013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2021 is the only year in the last eight we have seen a year over year improvement in world stocks/use</a:t>
            </a:r>
          </a:p>
        </p:txBody>
      </p:sp>
      <p:pic>
        <p:nvPicPr>
          <p:cNvPr id="7" name="Picture 6">
            <a:extLst>
              <a:ext uri="{FF2B5EF4-FFF2-40B4-BE49-F238E27FC236}">
                <a16:creationId xmlns:a16="http://schemas.microsoft.com/office/drawing/2014/main" id="{B1C87DB2-8255-460C-2711-41E7F7D00896}"/>
              </a:ext>
            </a:extLst>
          </p:cNvPr>
          <p:cNvPicPr>
            <a:picLocks noChangeAspect="1"/>
          </p:cNvPicPr>
          <p:nvPr/>
        </p:nvPicPr>
        <p:blipFill>
          <a:blip r:embed="rId3"/>
          <a:srcRect l="19773" t="30000" r="19886" b="19203"/>
          <a:stretch/>
        </p:blipFill>
        <p:spPr>
          <a:xfrm>
            <a:off x="0" y="0"/>
            <a:ext cx="5782563" cy="3304254"/>
          </a:xfrm>
          <a:prstGeom prst="rect">
            <a:avLst/>
          </a:prstGeom>
        </p:spPr>
      </p:pic>
      <p:pic>
        <p:nvPicPr>
          <p:cNvPr id="13" name="Picture 12">
            <a:extLst>
              <a:ext uri="{FF2B5EF4-FFF2-40B4-BE49-F238E27FC236}">
                <a16:creationId xmlns:a16="http://schemas.microsoft.com/office/drawing/2014/main" id="{3BF459D7-46E8-6812-869F-2BC173E5E491}"/>
              </a:ext>
            </a:extLst>
          </p:cNvPr>
          <p:cNvPicPr>
            <a:picLocks noChangeAspect="1"/>
          </p:cNvPicPr>
          <p:nvPr/>
        </p:nvPicPr>
        <p:blipFill>
          <a:blip r:embed="rId4"/>
          <a:srcRect l="19773" t="30808" r="20454" b="19091"/>
          <a:stretch/>
        </p:blipFill>
        <p:spPr>
          <a:xfrm>
            <a:off x="3169227" y="3304254"/>
            <a:ext cx="5974773" cy="3032381"/>
          </a:xfrm>
          <a:prstGeom prst="rect">
            <a:avLst/>
          </a:prstGeom>
        </p:spPr>
      </p:pic>
    </p:spTree>
    <p:extLst>
      <p:ext uri="{BB962C8B-B14F-4D97-AF65-F5344CB8AC3E}">
        <p14:creationId xmlns:p14="http://schemas.microsoft.com/office/powerpoint/2010/main" val="25213549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A6811-4CC3-595E-826E-F28B29E9DA23}"/>
              </a:ext>
            </a:extLst>
          </p:cNvPr>
          <p:cNvSpPr>
            <a:spLocks noGrp="1"/>
          </p:cNvSpPr>
          <p:nvPr>
            <p:ph type="title"/>
          </p:nvPr>
        </p:nvSpPr>
        <p:spPr/>
        <p:txBody>
          <a:bodyPr>
            <a:normAutofit/>
          </a:bodyPr>
          <a:lstStyle/>
          <a:p>
            <a:pPr algn="ctr"/>
            <a:endParaRPr lang="en-US"/>
          </a:p>
        </p:txBody>
      </p:sp>
      <p:sp>
        <p:nvSpPr>
          <p:cNvPr id="4" name="Slide Number Placeholder 3">
            <a:extLst>
              <a:ext uri="{FF2B5EF4-FFF2-40B4-BE49-F238E27FC236}">
                <a16:creationId xmlns:a16="http://schemas.microsoft.com/office/drawing/2014/main" id="{AEEE4A65-EF37-4CC1-2706-9DB576148938}"/>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E7CD7D-E5D2-DC4D-B59D-4440639CB278}" type="slidenum">
              <a:rPr kumimoji="0" lang="en-US" sz="900" b="0" i="0" u="none" strike="noStrike" kern="1200" cap="none" spc="0" normalizeH="0" baseline="0" noProof="0" smtClean="0">
                <a:ln>
                  <a:noFill/>
                </a:ln>
                <a:solidFill>
                  <a:srgbClr val="BFBFB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900" b="0" i="0" u="none" strike="noStrike" kern="1200" cap="none" spc="0" normalizeH="0" baseline="0" noProof="0">
              <a:ln>
                <a:noFill/>
              </a:ln>
              <a:solidFill>
                <a:srgbClr val="BFBFBF"/>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32884223-9A1A-DD5C-8D93-A17AC854AE1E}"/>
              </a:ext>
            </a:extLst>
          </p:cNvPr>
          <p:cNvPicPr>
            <a:picLocks noChangeAspect="1"/>
          </p:cNvPicPr>
          <p:nvPr/>
        </p:nvPicPr>
        <p:blipFill>
          <a:blip r:embed="rId2"/>
          <a:stretch>
            <a:fillRect/>
          </a:stretch>
        </p:blipFill>
        <p:spPr>
          <a:xfrm>
            <a:off x="5768914" y="6365866"/>
            <a:ext cx="2917886" cy="492134"/>
          </a:xfrm>
          <a:prstGeom prst="rect">
            <a:avLst/>
          </a:prstGeom>
        </p:spPr>
      </p:pic>
      <p:pic>
        <p:nvPicPr>
          <p:cNvPr id="8" name="Content Placeholder 7">
            <a:extLst>
              <a:ext uri="{FF2B5EF4-FFF2-40B4-BE49-F238E27FC236}">
                <a16:creationId xmlns:a16="http://schemas.microsoft.com/office/drawing/2014/main" id="{8A4E1E0F-2D0F-9C6B-3248-E589B783A544}"/>
              </a:ext>
            </a:extLst>
          </p:cNvPr>
          <p:cNvPicPr>
            <a:picLocks noGrp="1" noChangeAspect="1"/>
          </p:cNvPicPr>
          <p:nvPr>
            <p:ph idx="1"/>
          </p:nvPr>
        </p:nvPicPr>
        <p:blipFill>
          <a:blip r:embed="rId3"/>
          <a:srcRect l="20127" t="12732" r="4769" b="13066"/>
          <a:stretch/>
        </p:blipFill>
        <p:spPr>
          <a:xfrm>
            <a:off x="338328" y="492134"/>
            <a:ext cx="8503920" cy="5652634"/>
          </a:xfrm>
        </p:spPr>
      </p:pic>
    </p:spTree>
    <p:extLst>
      <p:ext uri="{BB962C8B-B14F-4D97-AF65-F5344CB8AC3E}">
        <p14:creationId xmlns:p14="http://schemas.microsoft.com/office/powerpoint/2010/main" val="2662412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16ECEB-1AB3-AE26-3B53-AE359B927DDB}"/>
              </a:ext>
            </a:extLst>
          </p:cNvPr>
          <p:cNvSpPr>
            <a:spLocks noGrp="1"/>
          </p:cNvSpPr>
          <p:nvPr>
            <p:ph type="sldNum" sz="quarter" idx="10"/>
          </p:nvPr>
        </p:nvSpPr>
        <p:spPr>
          <a:xfrm>
            <a:off x="8629649" y="6461381"/>
            <a:ext cx="397175" cy="271873"/>
          </a:xfrm>
        </p:spPr>
        <p:txBody>
          <a:bodyPr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4DE7CD7D-E5D2-DC4D-B59D-4440639CB278}" type="slidenum">
              <a:rPr kumimoji="0" lang="en-US" sz="900" b="0" i="0" u="none" strike="noStrike" kern="1200" cap="none" spc="0" normalizeH="0" baseline="0" noProof="0" smtClean="0">
                <a:ln>
                  <a:noFill/>
                </a:ln>
                <a:solidFill>
                  <a:srgbClr val="BFBFB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24</a:t>
            </a:fld>
            <a:endParaRPr kumimoji="0" lang="en-US" sz="900" b="0" i="0" u="none" strike="noStrike" kern="1200" cap="none" spc="0" normalizeH="0" baseline="0" noProof="0">
              <a:ln>
                <a:noFill/>
              </a:ln>
              <a:solidFill>
                <a:srgbClr val="BFBFBF"/>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B5F291E2-30F0-CA90-9CE7-B92D9856732C}"/>
              </a:ext>
            </a:extLst>
          </p:cNvPr>
          <p:cNvPicPr>
            <a:picLocks noChangeAspect="1"/>
          </p:cNvPicPr>
          <p:nvPr/>
        </p:nvPicPr>
        <p:blipFill>
          <a:blip r:embed="rId2"/>
          <a:stretch>
            <a:fillRect/>
          </a:stretch>
        </p:blipFill>
        <p:spPr>
          <a:xfrm>
            <a:off x="5782563" y="6381750"/>
            <a:ext cx="2913762" cy="476250"/>
          </a:xfrm>
          <a:prstGeom prst="rect">
            <a:avLst/>
          </a:prstGeom>
        </p:spPr>
      </p:pic>
      <p:pic>
        <p:nvPicPr>
          <p:cNvPr id="7" name="Content Placeholder 6">
            <a:extLst>
              <a:ext uri="{FF2B5EF4-FFF2-40B4-BE49-F238E27FC236}">
                <a16:creationId xmlns:a16="http://schemas.microsoft.com/office/drawing/2014/main" id="{4D532579-1D5B-B870-AE15-8A0D50153EEB}"/>
              </a:ext>
            </a:extLst>
          </p:cNvPr>
          <p:cNvPicPr>
            <a:picLocks noGrp="1" noChangeAspect="1"/>
          </p:cNvPicPr>
          <p:nvPr>
            <p:ph idx="1"/>
          </p:nvPr>
        </p:nvPicPr>
        <p:blipFill>
          <a:blip r:embed="rId3"/>
          <a:srcRect l="19902" t="30557" r="20039" b="19594"/>
          <a:stretch/>
        </p:blipFill>
        <p:spPr>
          <a:xfrm>
            <a:off x="363682" y="623454"/>
            <a:ext cx="8416636" cy="5507182"/>
          </a:xfrm>
        </p:spPr>
      </p:pic>
    </p:spTree>
    <p:extLst>
      <p:ext uri="{BB962C8B-B14F-4D97-AF65-F5344CB8AC3E}">
        <p14:creationId xmlns:p14="http://schemas.microsoft.com/office/powerpoint/2010/main" val="5905030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7B1CC-79C0-9457-F612-26E7E581BC29}"/>
              </a:ext>
            </a:extLst>
          </p:cNvPr>
          <p:cNvSpPr>
            <a:spLocks noGrp="1"/>
          </p:cNvSpPr>
          <p:nvPr>
            <p:ph type="title"/>
          </p:nvPr>
        </p:nvSpPr>
        <p:spPr>
          <a:xfrm>
            <a:off x="427703" y="634182"/>
            <a:ext cx="8259096" cy="825908"/>
          </a:xfrm>
        </p:spPr>
        <p:txBody>
          <a:bodyPr>
            <a:normAutofit fontScale="90000"/>
          </a:bodyPr>
          <a:lstStyle/>
          <a:p>
            <a:pPr marL="0" marR="0" lvl="0" indent="0" defTabSz="457200" rtl="0" eaLnBrk="1" fontAlgn="auto" latinLnBrk="0" hangingPunct="1">
              <a:lnSpc>
                <a:spcPct val="100000"/>
              </a:lnSpc>
              <a:spcBef>
                <a:spcPts val="0"/>
              </a:spcBef>
              <a:spcAft>
                <a:spcPts val="0"/>
              </a:spcAft>
              <a:tabLst/>
              <a:defRPr/>
            </a:pPr>
            <a:r>
              <a:rPr kumimoji="0" lang="en-US" sz="4400" b="0" i="0" u="none" strike="noStrike" kern="1200" cap="none" spc="0" normalizeH="0" baseline="0" noProof="0" dirty="0">
                <a:ln>
                  <a:noFill/>
                </a:ln>
                <a:solidFill>
                  <a:srgbClr val="488CA2"/>
                </a:solidFill>
                <a:effectLst/>
                <a:uLnTx/>
                <a:uFillTx/>
                <a:latin typeface="Calibri"/>
                <a:ea typeface="+mn-ea"/>
                <a:cs typeface="+mn-cs"/>
              </a:rPr>
              <a:t>March 2025 Corn Chart </a:t>
            </a:r>
            <a:br>
              <a:rPr kumimoji="0" lang="en-US" sz="4000" b="0" i="0" u="none" strike="noStrike" kern="1200" cap="none" spc="0" normalizeH="0" baseline="0" noProof="0" dirty="0">
                <a:ln>
                  <a:noFill/>
                </a:ln>
                <a:solidFill>
                  <a:srgbClr val="488CA2"/>
                </a:solidFill>
                <a:effectLst/>
                <a:uLnTx/>
                <a:uFillTx/>
                <a:latin typeface="Calibri"/>
                <a:ea typeface="+mn-ea"/>
                <a:cs typeface="+mn-cs"/>
              </a:rPr>
            </a:br>
            <a:endParaRPr lang="en-US" dirty="0"/>
          </a:p>
        </p:txBody>
      </p:sp>
      <p:sp>
        <p:nvSpPr>
          <p:cNvPr id="4" name="Slide Number Placeholder 3">
            <a:extLst>
              <a:ext uri="{FF2B5EF4-FFF2-40B4-BE49-F238E27FC236}">
                <a16:creationId xmlns:a16="http://schemas.microsoft.com/office/drawing/2014/main" id="{624AE63F-1032-4B90-87D7-2C686AB9FA8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E7CD7D-E5D2-DC4D-B59D-4440639CB278}" type="slidenum">
              <a:rPr kumimoji="0" lang="en-US" sz="900" b="0" i="0" u="none" strike="noStrike" kern="1200" cap="none" spc="0" normalizeH="0" baseline="0" noProof="0" smtClean="0">
                <a:ln>
                  <a:noFill/>
                </a:ln>
                <a:solidFill>
                  <a:srgbClr val="BFBFB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900" b="0" i="0" u="none" strike="noStrike" kern="1200" cap="none" spc="0" normalizeH="0" baseline="0" noProof="0">
              <a:ln>
                <a:noFill/>
              </a:ln>
              <a:solidFill>
                <a:srgbClr val="BFBFBF"/>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D3E25DA8-80D3-8CEB-6F83-A0ABA5FCAFA5}"/>
              </a:ext>
            </a:extLst>
          </p:cNvPr>
          <p:cNvPicPr>
            <a:picLocks noChangeAspect="1"/>
          </p:cNvPicPr>
          <p:nvPr/>
        </p:nvPicPr>
        <p:blipFill>
          <a:blip r:embed="rId2"/>
          <a:stretch>
            <a:fillRect/>
          </a:stretch>
        </p:blipFill>
        <p:spPr>
          <a:xfrm>
            <a:off x="5757214" y="6391275"/>
            <a:ext cx="2872435" cy="466725"/>
          </a:xfrm>
          <a:prstGeom prst="rect">
            <a:avLst/>
          </a:prstGeom>
        </p:spPr>
      </p:pic>
      <p:pic>
        <p:nvPicPr>
          <p:cNvPr id="11" name="Picture 10">
            <a:extLst>
              <a:ext uri="{FF2B5EF4-FFF2-40B4-BE49-F238E27FC236}">
                <a16:creationId xmlns:a16="http://schemas.microsoft.com/office/drawing/2014/main" id="{41A4796A-1310-846C-77E5-C0026C4A2DAD}"/>
              </a:ext>
            </a:extLst>
          </p:cNvPr>
          <p:cNvPicPr>
            <a:picLocks noChangeAspect="1"/>
          </p:cNvPicPr>
          <p:nvPr/>
        </p:nvPicPr>
        <p:blipFill>
          <a:blip r:embed="rId3"/>
          <a:srcRect l="3750" t="7980" r="375" b="13031"/>
          <a:stretch/>
        </p:blipFill>
        <p:spPr>
          <a:xfrm>
            <a:off x="353291" y="1298864"/>
            <a:ext cx="8427027" cy="4842163"/>
          </a:xfrm>
          <a:prstGeom prst="rect">
            <a:avLst/>
          </a:prstGeom>
        </p:spPr>
      </p:pic>
    </p:spTree>
    <p:extLst>
      <p:ext uri="{BB962C8B-B14F-4D97-AF65-F5344CB8AC3E}">
        <p14:creationId xmlns:p14="http://schemas.microsoft.com/office/powerpoint/2010/main" val="26081999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7B1CC-79C0-9457-F612-26E7E581BC29}"/>
              </a:ext>
            </a:extLst>
          </p:cNvPr>
          <p:cNvSpPr>
            <a:spLocks noGrp="1"/>
          </p:cNvSpPr>
          <p:nvPr>
            <p:ph type="title"/>
          </p:nvPr>
        </p:nvSpPr>
        <p:spPr>
          <a:xfrm>
            <a:off x="427703" y="634182"/>
            <a:ext cx="8259096" cy="825908"/>
          </a:xfrm>
        </p:spPr>
        <p:txBody>
          <a:bodyPr>
            <a:normAutofit fontScale="90000"/>
          </a:bodyPr>
          <a:lstStyle/>
          <a:p>
            <a:pPr marL="0" marR="0" lvl="0" indent="0" defTabSz="457200" rtl="0" eaLnBrk="1" fontAlgn="auto" latinLnBrk="0" hangingPunct="1">
              <a:lnSpc>
                <a:spcPct val="100000"/>
              </a:lnSpc>
              <a:spcBef>
                <a:spcPts val="0"/>
              </a:spcBef>
              <a:spcAft>
                <a:spcPts val="0"/>
              </a:spcAft>
              <a:tabLst/>
              <a:defRPr/>
            </a:pPr>
            <a:r>
              <a:rPr lang="en-US" sz="4400" dirty="0">
                <a:solidFill>
                  <a:srgbClr val="488CA2"/>
                </a:solidFill>
                <a:latin typeface="Calibri"/>
                <a:ea typeface="+mn-ea"/>
                <a:cs typeface="+mn-cs"/>
              </a:rPr>
              <a:t>Dec</a:t>
            </a:r>
            <a:r>
              <a:rPr kumimoji="0" lang="en-US" sz="4400" b="0" i="0" u="none" strike="noStrike" kern="1200" cap="none" spc="0" normalizeH="0" baseline="0" noProof="0" dirty="0">
                <a:ln>
                  <a:noFill/>
                </a:ln>
                <a:solidFill>
                  <a:srgbClr val="488CA2"/>
                </a:solidFill>
                <a:effectLst/>
                <a:uLnTx/>
                <a:uFillTx/>
                <a:latin typeface="Calibri"/>
                <a:ea typeface="+mn-ea"/>
                <a:cs typeface="+mn-cs"/>
              </a:rPr>
              <a:t>ember 2025 Corn Chart </a:t>
            </a:r>
            <a:br>
              <a:rPr kumimoji="0" lang="en-US" sz="4000" b="0" i="0" u="none" strike="noStrike" kern="1200" cap="none" spc="0" normalizeH="0" baseline="0" noProof="0" dirty="0">
                <a:ln>
                  <a:noFill/>
                </a:ln>
                <a:solidFill>
                  <a:srgbClr val="488CA2"/>
                </a:solidFill>
                <a:effectLst/>
                <a:uLnTx/>
                <a:uFillTx/>
                <a:latin typeface="Calibri"/>
                <a:ea typeface="+mn-ea"/>
                <a:cs typeface="+mn-cs"/>
              </a:rPr>
            </a:br>
            <a:endParaRPr lang="en-US" dirty="0"/>
          </a:p>
        </p:txBody>
      </p:sp>
      <p:sp>
        <p:nvSpPr>
          <p:cNvPr id="4" name="Slide Number Placeholder 3">
            <a:extLst>
              <a:ext uri="{FF2B5EF4-FFF2-40B4-BE49-F238E27FC236}">
                <a16:creationId xmlns:a16="http://schemas.microsoft.com/office/drawing/2014/main" id="{624AE63F-1032-4B90-87D7-2C686AB9FA8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E7CD7D-E5D2-DC4D-B59D-4440639CB278}" type="slidenum">
              <a:rPr kumimoji="0" lang="en-US" sz="900" b="0" i="0" u="none" strike="noStrike" kern="1200" cap="none" spc="0" normalizeH="0" baseline="0" noProof="0" smtClean="0">
                <a:ln>
                  <a:noFill/>
                </a:ln>
                <a:solidFill>
                  <a:srgbClr val="BFBFB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900" b="0" i="0" u="none" strike="noStrike" kern="1200" cap="none" spc="0" normalizeH="0" baseline="0" noProof="0">
              <a:ln>
                <a:noFill/>
              </a:ln>
              <a:solidFill>
                <a:srgbClr val="BFBFBF"/>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D3E25DA8-80D3-8CEB-6F83-A0ABA5FCAFA5}"/>
              </a:ext>
            </a:extLst>
          </p:cNvPr>
          <p:cNvPicPr>
            <a:picLocks noChangeAspect="1"/>
          </p:cNvPicPr>
          <p:nvPr/>
        </p:nvPicPr>
        <p:blipFill>
          <a:blip r:embed="rId2"/>
          <a:stretch>
            <a:fillRect/>
          </a:stretch>
        </p:blipFill>
        <p:spPr>
          <a:xfrm>
            <a:off x="5757214" y="6353175"/>
            <a:ext cx="2872435" cy="504825"/>
          </a:xfrm>
          <a:prstGeom prst="rect">
            <a:avLst/>
          </a:prstGeom>
        </p:spPr>
      </p:pic>
      <p:pic>
        <p:nvPicPr>
          <p:cNvPr id="11" name="Picture 10">
            <a:extLst>
              <a:ext uri="{FF2B5EF4-FFF2-40B4-BE49-F238E27FC236}">
                <a16:creationId xmlns:a16="http://schemas.microsoft.com/office/drawing/2014/main" id="{F50D8B67-CC8E-9196-02D4-FEB5DBD8115B}"/>
              </a:ext>
            </a:extLst>
          </p:cNvPr>
          <p:cNvPicPr>
            <a:picLocks noChangeAspect="1"/>
          </p:cNvPicPr>
          <p:nvPr/>
        </p:nvPicPr>
        <p:blipFill>
          <a:blip r:embed="rId3"/>
          <a:srcRect l="3750" t="7980" r="627" b="12828"/>
          <a:stretch/>
        </p:blipFill>
        <p:spPr>
          <a:xfrm>
            <a:off x="332509" y="1298864"/>
            <a:ext cx="8354290" cy="4888939"/>
          </a:xfrm>
          <a:prstGeom prst="rect">
            <a:avLst/>
          </a:prstGeom>
        </p:spPr>
      </p:pic>
    </p:spTree>
    <p:extLst>
      <p:ext uri="{BB962C8B-B14F-4D97-AF65-F5344CB8AC3E}">
        <p14:creationId xmlns:p14="http://schemas.microsoft.com/office/powerpoint/2010/main" val="40366207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097289"/>
            <a:ext cx="7772400" cy="1215018"/>
          </a:xfrm>
          <a:prstGeom prst="rect">
            <a:avLst/>
          </a:prstGeom>
        </p:spPr>
        <p:txBody>
          <a:bodyPr anchor="t">
            <a:normAutofit/>
          </a:bodyPr>
          <a:lstStyle/>
          <a:p>
            <a:pPr algn="ctr"/>
            <a:r>
              <a:rPr lang="en-US" sz="6600"/>
              <a:t>Soybeans</a:t>
            </a:r>
            <a:r>
              <a:rPr lang="en-US"/>
              <a:t> </a:t>
            </a:r>
          </a:p>
        </p:txBody>
      </p:sp>
    </p:spTree>
    <p:extLst>
      <p:ext uri="{BB962C8B-B14F-4D97-AF65-F5344CB8AC3E}">
        <p14:creationId xmlns:p14="http://schemas.microsoft.com/office/powerpoint/2010/main" val="40408874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A04082-EEA3-40F4-A2D9-69D4D13E6901}"/>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E7CD7D-E5D2-DC4D-B59D-4440639CB278}" type="slidenum">
              <a:rPr kumimoji="0" lang="en-US" sz="900" b="0" i="0" u="none" strike="noStrike" kern="1200" cap="none" spc="0" normalizeH="0" baseline="0" noProof="0" smtClean="0">
                <a:ln>
                  <a:noFill/>
                </a:ln>
                <a:solidFill>
                  <a:srgbClr val="BFBFB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900" b="0" i="0" u="none" strike="noStrike" kern="1200" cap="none" spc="0" normalizeH="0" baseline="0" noProof="0">
              <a:ln>
                <a:noFill/>
              </a:ln>
              <a:solidFill>
                <a:srgbClr val="BFBFBF"/>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BD165BED-E4E0-4C95-8BA2-F72566B4D8C2}"/>
              </a:ext>
            </a:extLst>
          </p:cNvPr>
          <p:cNvPicPr>
            <a:picLocks noChangeAspect="1"/>
          </p:cNvPicPr>
          <p:nvPr/>
        </p:nvPicPr>
        <p:blipFill>
          <a:blip r:embed="rId2"/>
          <a:stretch>
            <a:fillRect/>
          </a:stretch>
        </p:blipFill>
        <p:spPr>
          <a:xfrm>
            <a:off x="5753699" y="6353174"/>
            <a:ext cx="2875950" cy="504826"/>
          </a:xfrm>
          <a:prstGeom prst="rect">
            <a:avLst/>
          </a:prstGeom>
        </p:spPr>
      </p:pic>
      <p:pic>
        <p:nvPicPr>
          <p:cNvPr id="3" name="Picture 2">
            <a:extLst>
              <a:ext uri="{FF2B5EF4-FFF2-40B4-BE49-F238E27FC236}">
                <a16:creationId xmlns:a16="http://schemas.microsoft.com/office/drawing/2014/main" id="{9B4E0E95-9C1D-0588-D4DB-72ECEB10E68A}"/>
              </a:ext>
            </a:extLst>
          </p:cNvPr>
          <p:cNvPicPr>
            <a:picLocks noChangeAspect="1"/>
          </p:cNvPicPr>
          <p:nvPr/>
        </p:nvPicPr>
        <p:blipFill>
          <a:blip r:embed="rId3"/>
          <a:srcRect l="21477" t="17879" r="22613" b="7980"/>
          <a:stretch/>
        </p:blipFill>
        <p:spPr>
          <a:xfrm>
            <a:off x="342900" y="498764"/>
            <a:ext cx="8468591" cy="5631872"/>
          </a:xfrm>
          <a:prstGeom prst="rect">
            <a:avLst/>
          </a:prstGeom>
        </p:spPr>
      </p:pic>
    </p:spTree>
    <p:extLst>
      <p:ext uri="{BB962C8B-B14F-4D97-AF65-F5344CB8AC3E}">
        <p14:creationId xmlns:p14="http://schemas.microsoft.com/office/powerpoint/2010/main" val="26602150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A04082-EEA3-40F4-A2D9-69D4D13E6901}"/>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E7CD7D-E5D2-DC4D-B59D-4440639CB278}" type="slidenum">
              <a:rPr kumimoji="0" lang="en-US" sz="900" b="0" i="0" u="none" strike="noStrike" kern="1200" cap="none" spc="0" normalizeH="0" baseline="0" noProof="0" smtClean="0">
                <a:ln>
                  <a:noFill/>
                </a:ln>
                <a:solidFill>
                  <a:srgbClr val="BFBFB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900" b="0" i="0" u="none" strike="noStrike" kern="1200" cap="none" spc="0" normalizeH="0" baseline="0" noProof="0">
              <a:ln>
                <a:noFill/>
              </a:ln>
              <a:solidFill>
                <a:srgbClr val="BFBFBF"/>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BD165BED-E4E0-4C95-8BA2-F72566B4D8C2}"/>
              </a:ext>
            </a:extLst>
          </p:cNvPr>
          <p:cNvPicPr>
            <a:picLocks noChangeAspect="1"/>
          </p:cNvPicPr>
          <p:nvPr/>
        </p:nvPicPr>
        <p:blipFill>
          <a:blip r:embed="rId2"/>
          <a:stretch>
            <a:fillRect/>
          </a:stretch>
        </p:blipFill>
        <p:spPr>
          <a:xfrm>
            <a:off x="5753699" y="6400800"/>
            <a:ext cx="2875950" cy="457200"/>
          </a:xfrm>
          <a:prstGeom prst="rect">
            <a:avLst/>
          </a:prstGeom>
        </p:spPr>
      </p:pic>
      <p:pic>
        <p:nvPicPr>
          <p:cNvPr id="3" name="Picture 2">
            <a:extLst>
              <a:ext uri="{FF2B5EF4-FFF2-40B4-BE49-F238E27FC236}">
                <a16:creationId xmlns:a16="http://schemas.microsoft.com/office/drawing/2014/main" id="{0B665E6A-E532-6426-51B9-4B3A575DDBAA}"/>
              </a:ext>
            </a:extLst>
          </p:cNvPr>
          <p:cNvPicPr>
            <a:picLocks noChangeAspect="1"/>
          </p:cNvPicPr>
          <p:nvPr/>
        </p:nvPicPr>
        <p:blipFill>
          <a:blip r:embed="rId3"/>
          <a:srcRect l="21590" t="20303" r="22727" b="5959"/>
          <a:stretch/>
        </p:blipFill>
        <p:spPr>
          <a:xfrm>
            <a:off x="322118" y="509155"/>
            <a:ext cx="8520545" cy="5631872"/>
          </a:xfrm>
          <a:prstGeom prst="rect">
            <a:avLst/>
          </a:prstGeom>
        </p:spPr>
      </p:pic>
    </p:spTree>
    <p:extLst>
      <p:ext uri="{BB962C8B-B14F-4D97-AF65-F5344CB8AC3E}">
        <p14:creationId xmlns:p14="http://schemas.microsoft.com/office/powerpoint/2010/main" val="998314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920D64D-B57B-41B2-A94A-0D9C3669ACA1}"/>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E7CD7D-E5D2-DC4D-B59D-4440639CB278}" type="slidenum">
              <a:rPr kumimoji="0" lang="en-US" sz="900" b="0" i="0" u="none" strike="noStrike" kern="1200" cap="none" spc="0" normalizeH="0" baseline="0" noProof="0" smtClean="0">
                <a:ln>
                  <a:noFill/>
                </a:ln>
                <a:solidFill>
                  <a:srgbClr val="BFBFB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a:ln>
                <a:noFill/>
              </a:ln>
              <a:solidFill>
                <a:srgbClr val="BFBFBF"/>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094F5ACE-9D6C-476A-B865-4C5942AE542E}"/>
              </a:ext>
            </a:extLst>
          </p:cNvPr>
          <p:cNvPicPr>
            <a:picLocks noChangeAspect="1"/>
          </p:cNvPicPr>
          <p:nvPr/>
        </p:nvPicPr>
        <p:blipFill>
          <a:blip r:embed="rId2"/>
          <a:stretch>
            <a:fillRect/>
          </a:stretch>
        </p:blipFill>
        <p:spPr>
          <a:xfrm>
            <a:off x="5736921" y="6444904"/>
            <a:ext cx="1493649" cy="304826"/>
          </a:xfrm>
          <a:prstGeom prst="rect">
            <a:avLst/>
          </a:prstGeom>
        </p:spPr>
      </p:pic>
      <p:pic>
        <p:nvPicPr>
          <p:cNvPr id="2" name="Picture 1">
            <a:extLst>
              <a:ext uri="{FF2B5EF4-FFF2-40B4-BE49-F238E27FC236}">
                <a16:creationId xmlns:a16="http://schemas.microsoft.com/office/drawing/2014/main" id="{6B8A183D-8545-8080-2444-0EB70B1C5145}"/>
              </a:ext>
            </a:extLst>
          </p:cNvPr>
          <p:cNvPicPr>
            <a:picLocks noChangeAspect="1"/>
          </p:cNvPicPr>
          <p:nvPr/>
        </p:nvPicPr>
        <p:blipFill>
          <a:blip r:embed="rId3"/>
          <a:stretch>
            <a:fillRect/>
          </a:stretch>
        </p:blipFill>
        <p:spPr>
          <a:xfrm>
            <a:off x="0" y="0"/>
            <a:ext cx="9144000" cy="6857999"/>
          </a:xfrm>
          <a:prstGeom prst="rect">
            <a:avLst/>
          </a:prstGeom>
        </p:spPr>
      </p:pic>
    </p:spTree>
    <p:extLst>
      <p:ext uri="{BB962C8B-B14F-4D97-AF65-F5344CB8AC3E}">
        <p14:creationId xmlns:p14="http://schemas.microsoft.com/office/powerpoint/2010/main" val="1491293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DCBBE8-F066-E6BA-C5EC-0BDBD80A950F}"/>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E7CD7D-E5D2-DC4D-B59D-4440639CB278}" type="slidenum">
              <a:rPr kumimoji="0" lang="en-US" sz="900" b="0" i="0" u="none" strike="noStrike" kern="1200" cap="none" spc="0" normalizeH="0" baseline="0" noProof="0" smtClean="0">
                <a:ln>
                  <a:noFill/>
                </a:ln>
                <a:solidFill>
                  <a:srgbClr val="BFBFB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900" b="0" i="0" u="none" strike="noStrike" kern="1200" cap="none" spc="0" normalizeH="0" baseline="0" noProof="0">
              <a:ln>
                <a:noFill/>
              </a:ln>
              <a:solidFill>
                <a:srgbClr val="BFBFBF"/>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74D7B674-432B-5CF6-FE6E-D62B5851E412}"/>
              </a:ext>
            </a:extLst>
          </p:cNvPr>
          <p:cNvPicPr>
            <a:picLocks noChangeAspect="1"/>
          </p:cNvPicPr>
          <p:nvPr/>
        </p:nvPicPr>
        <p:blipFill>
          <a:blip r:embed="rId2"/>
          <a:stretch>
            <a:fillRect/>
          </a:stretch>
        </p:blipFill>
        <p:spPr>
          <a:xfrm>
            <a:off x="5753987" y="6334125"/>
            <a:ext cx="2875662" cy="523875"/>
          </a:xfrm>
          <a:prstGeom prst="rect">
            <a:avLst/>
          </a:prstGeom>
        </p:spPr>
      </p:pic>
      <p:pic>
        <p:nvPicPr>
          <p:cNvPr id="7" name="Content Placeholder 6">
            <a:extLst>
              <a:ext uri="{FF2B5EF4-FFF2-40B4-BE49-F238E27FC236}">
                <a16:creationId xmlns:a16="http://schemas.microsoft.com/office/drawing/2014/main" id="{3006ECBC-79A0-2BEB-BFE2-939D60E8B591}"/>
              </a:ext>
            </a:extLst>
          </p:cNvPr>
          <p:cNvPicPr>
            <a:picLocks noGrp="1" noChangeAspect="1"/>
          </p:cNvPicPr>
          <p:nvPr>
            <p:ph idx="1"/>
          </p:nvPr>
        </p:nvPicPr>
        <p:blipFill>
          <a:blip r:embed="rId3"/>
          <a:srcRect l="21415" t="18097" r="22925" b="7872"/>
          <a:stretch/>
        </p:blipFill>
        <p:spPr>
          <a:xfrm>
            <a:off x="363682" y="529936"/>
            <a:ext cx="8406245" cy="5569528"/>
          </a:xfrm>
        </p:spPr>
      </p:pic>
    </p:spTree>
    <p:extLst>
      <p:ext uri="{BB962C8B-B14F-4D97-AF65-F5344CB8AC3E}">
        <p14:creationId xmlns:p14="http://schemas.microsoft.com/office/powerpoint/2010/main" val="7027573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3000"/>
                <a:satMod val="150000"/>
                <a:shade val="98000"/>
                <a:lumMod val="102000"/>
              </a:schemeClr>
            </a:gs>
            <a:gs pos="50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6AA24DE7-C336-4994-8C52-D9B3F3D0F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983" y="953311"/>
            <a:ext cx="7952362" cy="5263867"/>
          </a:xfrm>
          <a:prstGeom prst="roundRect">
            <a:avLst>
              <a:gd name="adj" fmla="val 1566"/>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2">
            <a:extLst>
              <a:ext uri="{FF2B5EF4-FFF2-40B4-BE49-F238E27FC236}">
                <a16:creationId xmlns:a16="http://schemas.microsoft.com/office/drawing/2014/main" id="{1A063F89-0887-4C61-8292-4F5A40A6634A}"/>
              </a:ext>
            </a:extLst>
          </p:cNvPr>
          <p:cNvSpPr>
            <a:spLocks noGrp="1"/>
          </p:cNvSpPr>
          <p:nvPr>
            <p:ph type="title"/>
          </p:nvPr>
        </p:nvSpPr>
        <p:spPr>
          <a:xfrm>
            <a:off x="117988" y="412956"/>
            <a:ext cx="3328418" cy="454317"/>
          </a:xfrm>
          <a:prstGeom prst="rect">
            <a:avLst/>
          </a:prstGeom>
          <a:solidFill>
            <a:schemeClr val="accent1"/>
          </a:solidFill>
          <a:ln w="174625" cmpd="thinThick">
            <a:solidFill>
              <a:schemeClr val="accent1"/>
            </a:solidFill>
          </a:ln>
        </p:spPr>
        <p:txBody>
          <a:bodyPr vert="horz" lIns="91440" tIns="45720" rIns="91440" bIns="45720" rtlCol="0" anchor="ctr">
            <a:normAutofit/>
          </a:bodyPr>
          <a:lstStyle/>
          <a:p>
            <a:pPr defTabSz="914400">
              <a:lnSpc>
                <a:spcPct val="90000"/>
              </a:lnSpc>
            </a:pPr>
            <a:r>
              <a:rPr lang="en-US" sz="2400" kern="1200">
                <a:solidFill>
                  <a:srgbClr val="FFFFFF"/>
                </a:solidFill>
                <a:latin typeface="+mj-lt"/>
                <a:ea typeface="+mj-ea"/>
                <a:cs typeface="+mj-cs"/>
              </a:rPr>
              <a:t>Soybean S &amp; D </a:t>
            </a:r>
          </a:p>
        </p:txBody>
      </p:sp>
      <p:pic>
        <p:nvPicPr>
          <p:cNvPr id="4" name="Picture 3">
            <a:extLst>
              <a:ext uri="{FF2B5EF4-FFF2-40B4-BE49-F238E27FC236}">
                <a16:creationId xmlns:a16="http://schemas.microsoft.com/office/drawing/2014/main" id="{84AEE63E-99F1-404D-97AA-C7C85E7832BA}"/>
              </a:ext>
            </a:extLst>
          </p:cNvPr>
          <p:cNvPicPr>
            <a:picLocks noChangeAspect="1"/>
          </p:cNvPicPr>
          <p:nvPr/>
        </p:nvPicPr>
        <p:blipFill>
          <a:blip r:embed="rId3"/>
          <a:stretch>
            <a:fillRect/>
          </a:stretch>
        </p:blipFill>
        <p:spPr>
          <a:xfrm>
            <a:off x="5733835" y="6303216"/>
            <a:ext cx="2933510" cy="554784"/>
          </a:xfrm>
          <a:prstGeom prst="rect">
            <a:avLst/>
          </a:prstGeom>
        </p:spPr>
      </p:pic>
      <p:pic>
        <p:nvPicPr>
          <p:cNvPr id="5" name="Picture 4">
            <a:extLst>
              <a:ext uri="{FF2B5EF4-FFF2-40B4-BE49-F238E27FC236}">
                <a16:creationId xmlns:a16="http://schemas.microsoft.com/office/drawing/2014/main" id="{ED72C2E1-D019-4B26-1688-F562E74A96D3}"/>
              </a:ext>
            </a:extLst>
          </p:cNvPr>
          <p:cNvPicPr>
            <a:picLocks noChangeAspect="1"/>
          </p:cNvPicPr>
          <p:nvPr/>
        </p:nvPicPr>
        <p:blipFill>
          <a:blip r:embed="rId4"/>
          <a:srcRect l="18864" t="34647" r="4318" b="18888"/>
          <a:stretch/>
        </p:blipFill>
        <p:spPr>
          <a:xfrm>
            <a:off x="0" y="953310"/>
            <a:ext cx="9144000" cy="5349905"/>
          </a:xfrm>
          <a:prstGeom prst="rect">
            <a:avLst/>
          </a:prstGeom>
        </p:spPr>
      </p:pic>
    </p:spTree>
    <p:extLst>
      <p:ext uri="{BB962C8B-B14F-4D97-AF65-F5344CB8AC3E}">
        <p14:creationId xmlns:p14="http://schemas.microsoft.com/office/powerpoint/2010/main" val="40224018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26FFD-5C4F-3C71-A2C2-D8F5DA22DB5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A407AC5-15F0-74CB-E1BA-ACDFDB14153E}"/>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E7CD7D-E5D2-DC4D-B59D-4440639CB278}" type="slidenum">
              <a:rPr kumimoji="0" lang="en-US" sz="900" b="0" i="0" u="none" strike="noStrike" kern="1200" cap="none" spc="0" normalizeH="0" baseline="0" noProof="0" smtClean="0">
                <a:ln>
                  <a:noFill/>
                </a:ln>
                <a:solidFill>
                  <a:srgbClr val="BFBFB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900" b="0" i="0" u="none" strike="noStrike" kern="1200" cap="none" spc="0" normalizeH="0" baseline="0" noProof="0">
              <a:ln>
                <a:noFill/>
              </a:ln>
              <a:solidFill>
                <a:srgbClr val="BFBFBF"/>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54397600-AF85-5417-974D-9F657C26205A}"/>
              </a:ext>
            </a:extLst>
          </p:cNvPr>
          <p:cNvPicPr>
            <a:picLocks noChangeAspect="1"/>
          </p:cNvPicPr>
          <p:nvPr/>
        </p:nvPicPr>
        <p:blipFill>
          <a:blip r:embed="rId2"/>
          <a:stretch>
            <a:fillRect/>
          </a:stretch>
        </p:blipFill>
        <p:spPr>
          <a:xfrm>
            <a:off x="5768914" y="6365866"/>
            <a:ext cx="2917886" cy="492134"/>
          </a:xfrm>
          <a:prstGeom prst="rect">
            <a:avLst/>
          </a:prstGeom>
        </p:spPr>
      </p:pic>
      <p:pic>
        <p:nvPicPr>
          <p:cNvPr id="7" name="Content Placeholder 6">
            <a:extLst>
              <a:ext uri="{FF2B5EF4-FFF2-40B4-BE49-F238E27FC236}">
                <a16:creationId xmlns:a16="http://schemas.microsoft.com/office/drawing/2014/main" id="{9A862D60-4581-C9D5-3497-4579FC6E5EE0}"/>
              </a:ext>
            </a:extLst>
          </p:cNvPr>
          <p:cNvPicPr>
            <a:picLocks noGrp="1" noChangeAspect="1"/>
          </p:cNvPicPr>
          <p:nvPr>
            <p:ph idx="1"/>
          </p:nvPr>
        </p:nvPicPr>
        <p:blipFill>
          <a:blip r:embed="rId3"/>
          <a:srcRect l="24691" t="22756" r="25700" b="12344"/>
          <a:stretch/>
        </p:blipFill>
        <p:spPr>
          <a:xfrm>
            <a:off x="-1" y="0"/>
            <a:ext cx="4588934" cy="3617384"/>
          </a:xfrm>
        </p:spPr>
      </p:pic>
      <p:pic>
        <p:nvPicPr>
          <p:cNvPr id="9" name="Picture 8">
            <a:extLst>
              <a:ext uri="{FF2B5EF4-FFF2-40B4-BE49-F238E27FC236}">
                <a16:creationId xmlns:a16="http://schemas.microsoft.com/office/drawing/2014/main" id="{304F994D-7039-935D-445F-919CAD15C8A0}"/>
              </a:ext>
            </a:extLst>
          </p:cNvPr>
          <p:cNvPicPr>
            <a:picLocks noChangeAspect="1"/>
          </p:cNvPicPr>
          <p:nvPr/>
        </p:nvPicPr>
        <p:blipFill>
          <a:blip r:embed="rId4"/>
          <a:srcRect l="24722" t="27284" r="25463" b="7366"/>
          <a:stretch/>
        </p:blipFill>
        <p:spPr>
          <a:xfrm>
            <a:off x="4572000" y="2719251"/>
            <a:ext cx="4555067" cy="3617384"/>
          </a:xfrm>
          <a:prstGeom prst="rect">
            <a:avLst/>
          </a:prstGeom>
        </p:spPr>
      </p:pic>
      <p:sp>
        <p:nvSpPr>
          <p:cNvPr id="5" name="TextBox 4">
            <a:extLst>
              <a:ext uri="{FF2B5EF4-FFF2-40B4-BE49-F238E27FC236}">
                <a16:creationId xmlns:a16="http://schemas.microsoft.com/office/drawing/2014/main" id="{AD213D55-EA40-7B46-4EDC-7C65FC439326}"/>
              </a:ext>
            </a:extLst>
          </p:cNvPr>
          <p:cNvSpPr txBox="1"/>
          <p:nvPr/>
        </p:nvSpPr>
        <p:spPr>
          <a:xfrm>
            <a:off x="322118" y="3771900"/>
            <a:ext cx="4249883"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Soybean production 95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mbu</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lower than last month, but still 204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mbu</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larger than last year given the larger acreage. MN and OH stick out as down years due to flooding in the north and drought in the east</a:t>
            </a:r>
          </a:p>
        </p:txBody>
      </p:sp>
    </p:spTree>
    <p:extLst>
      <p:ext uri="{BB962C8B-B14F-4D97-AF65-F5344CB8AC3E}">
        <p14:creationId xmlns:p14="http://schemas.microsoft.com/office/powerpoint/2010/main" val="15620393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B6BAF-C510-9ABA-C35C-02DF6C5F860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7A6B088-4EC7-A669-ADBC-96F6A71D515D}"/>
              </a:ext>
            </a:extLst>
          </p:cNvPr>
          <p:cNvSpPr>
            <a:spLocks noGrp="1"/>
          </p:cNvSpPr>
          <p:nvPr>
            <p:ph type="sldNum" sz="quarter" idx="10"/>
          </p:nvPr>
        </p:nvSpPr>
        <p:spPr>
          <a:xfrm>
            <a:off x="8629649" y="6461381"/>
            <a:ext cx="397175" cy="271873"/>
          </a:xfrm>
        </p:spPr>
        <p:txBody>
          <a:bodyPr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4DE7CD7D-E5D2-DC4D-B59D-4440639CB278}" type="slidenum">
              <a:rPr kumimoji="0" lang="en-US" sz="900" b="0" i="0" u="none" strike="noStrike" kern="1200" cap="none" spc="0" normalizeH="0" baseline="0" noProof="0" smtClean="0">
                <a:ln>
                  <a:noFill/>
                </a:ln>
                <a:solidFill>
                  <a:srgbClr val="BFBFB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33</a:t>
            </a:fld>
            <a:endParaRPr kumimoji="0" lang="en-US" sz="900" b="0" i="0" u="none" strike="noStrike" kern="1200" cap="none" spc="0" normalizeH="0" baseline="0" noProof="0">
              <a:ln>
                <a:noFill/>
              </a:ln>
              <a:solidFill>
                <a:srgbClr val="BFBFBF"/>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0DC27953-08C1-8B37-CF09-381C13EFCF5B}"/>
              </a:ext>
            </a:extLst>
          </p:cNvPr>
          <p:cNvPicPr>
            <a:picLocks noChangeAspect="1"/>
          </p:cNvPicPr>
          <p:nvPr/>
        </p:nvPicPr>
        <p:blipFill>
          <a:blip r:embed="rId2"/>
          <a:stretch>
            <a:fillRect/>
          </a:stretch>
        </p:blipFill>
        <p:spPr>
          <a:xfrm>
            <a:off x="5782563" y="6334125"/>
            <a:ext cx="2847086" cy="523875"/>
          </a:xfrm>
          <a:prstGeom prst="rect">
            <a:avLst/>
          </a:prstGeom>
        </p:spPr>
      </p:pic>
      <p:sp>
        <p:nvSpPr>
          <p:cNvPr id="14" name="TextBox 13">
            <a:extLst>
              <a:ext uri="{FF2B5EF4-FFF2-40B4-BE49-F238E27FC236}">
                <a16:creationId xmlns:a16="http://schemas.microsoft.com/office/drawing/2014/main" id="{53646A94-57A5-1719-922C-84BEB7F91121}"/>
              </a:ext>
            </a:extLst>
          </p:cNvPr>
          <p:cNvSpPr txBox="1"/>
          <p:nvPr/>
        </p:nvSpPr>
        <p:spPr>
          <a:xfrm>
            <a:off x="371475" y="3933825"/>
            <a:ext cx="2228850"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Possibly the highest stocks and stocks/usage ratios ever</a:t>
            </a:r>
          </a:p>
        </p:txBody>
      </p:sp>
      <p:sp>
        <p:nvSpPr>
          <p:cNvPr id="15" name="TextBox 14">
            <a:extLst>
              <a:ext uri="{FF2B5EF4-FFF2-40B4-BE49-F238E27FC236}">
                <a16:creationId xmlns:a16="http://schemas.microsoft.com/office/drawing/2014/main" id="{74A331AA-9A57-0587-D968-E9D7D99E5D70}"/>
              </a:ext>
            </a:extLst>
          </p:cNvPr>
          <p:cNvSpPr txBox="1"/>
          <p:nvPr/>
        </p:nvSpPr>
        <p:spPr>
          <a:xfrm>
            <a:off x="6772275" y="876301"/>
            <a:ext cx="2181225"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Trend of higher stocks and stocks/usage ratios continues</a:t>
            </a:r>
          </a:p>
        </p:txBody>
      </p:sp>
      <p:pic>
        <p:nvPicPr>
          <p:cNvPr id="7" name="Picture 6">
            <a:extLst>
              <a:ext uri="{FF2B5EF4-FFF2-40B4-BE49-F238E27FC236}">
                <a16:creationId xmlns:a16="http://schemas.microsoft.com/office/drawing/2014/main" id="{46ABF7E8-85BA-944A-5370-1ACA3A6EEC48}"/>
              </a:ext>
            </a:extLst>
          </p:cNvPr>
          <p:cNvPicPr>
            <a:picLocks noChangeAspect="1"/>
          </p:cNvPicPr>
          <p:nvPr/>
        </p:nvPicPr>
        <p:blipFill>
          <a:blip r:embed="rId3"/>
          <a:srcRect l="19659" t="30202" r="20113" b="17337"/>
          <a:stretch/>
        </p:blipFill>
        <p:spPr>
          <a:xfrm>
            <a:off x="0" y="0"/>
            <a:ext cx="6224155" cy="3301744"/>
          </a:xfrm>
          <a:prstGeom prst="rect">
            <a:avLst/>
          </a:prstGeom>
        </p:spPr>
      </p:pic>
      <p:pic>
        <p:nvPicPr>
          <p:cNvPr id="10" name="Picture 9">
            <a:extLst>
              <a:ext uri="{FF2B5EF4-FFF2-40B4-BE49-F238E27FC236}">
                <a16:creationId xmlns:a16="http://schemas.microsoft.com/office/drawing/2014/main" id="{4CDB8E75-7D37-3831-0C59-221D72986987}"/>
              </a:ext>
            </a:extLst>
          </p:cNvPr>
          <p:cNvPicPr>
            <a:picLocks noChangeAspect="1"/>
          </p:cNvPicPr>
          <p:nvPr/>
        </p:nvPicPr>
        <p:blipFill>
          <a:blip r:embed="rId4"/>
          <a:srcRect l="19773" t="30404" r="20454" b="16848"/>
          <a:stretch/>
        </p:blipFill>
        <p:spPr>
          <a:xfrm>
            <a:off x="3075709" y="3301744"/>
            <a:ext cx="6068291" cy="3032381"/>
          </a:xfrm>
          <a:prstGeom prst="rect">
            <a:avLst/>
          </a:prstGeom>
        </p:spPr>
      </p:pic>
    </p:spTree>
    <p:extLst>
      <p:ext uri="{BB962C8B-B14F-4D97-AF65-F5344CB8AC3E}">
        <p14:creationId xmlns:p14="http://schemas.microsoft.com/office/powerpoint/2010/main" val="19506706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90283-9EE7-6C02-67E6-FA0649D46F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D8732B-21A5-2259-4EB2-5D9A0550A60A}"/>
              </a:ext>
            </a:extLst>
          </p:cNvPr>
          <p:cNvSpPr>
            <a:spLocks noGrp="1"/>
          </p:cNvSpPr>
          <p:nvPr>
            <p:ph type="title"/>
          </p:nvPr>
        </p:nvSpPr>
        <p:spPr>
          <a:xfrm>
            <a:off x="457200" y="628650"/>
            <a:ext cx="8172449" cy="1006484"/>
          </a:xfrm>
        </p:spPr>
        <p:txBody>
          <a:bodyPr>
            <a:normAutofit fontScale="90000"/>
          </a:bodyPr>
          <a:lstStyle/>
          <a:p>
            <a:pPr algn="ctr"/>
            <a:r>
              <a:rPr lang="en-US" sz="2700" dirty="0">
                <a:solidFill>
                  <a:schemeClr val="tx1"/>
                </a:solidFill>
              </a:rPr>
              <a:t>11% increase for US production since 2015</a:t>
            </a:r>
            <a:br>
              <a:rPr lang="en-US" sz="2700" dirty="0">
                <a:solidFill>
                  <a:schemeClr val="tx1"/>
                </a:solidFill>
              </a:rPr>
            </a:br>
            <a:r>
              <a:rPr lang="en-US" sz="2700" dirty="0">
                <a:solidFill>
                  <a:schemeClr val="tx1"/>
                </a:solidFill>
              </a:rPr>
              <a:t>42% increase for South America </a:t>
            </a:r>
            <a:br>
              <a:rPr lang="en-US" dirty="0"/>
            </a:br>
            <a:endParaRPr lang="en-US" dirty="0"/>
          </a:p>
        </p:txBody>
      </p:sp>
      <p:sp>
        <p:nvSpPr>
          <p:cNvPr id="4" name="Slide Number Placeholder 3">
            <a:extLst>
              <a:ext uri="{FF2B5EF4-FFF2-40B4-BE49-F238E27FC236}">
                <a16:creationId xmlns:a16="http://schemas.microsoft.com/office/drawing/2014/main" id="{8EE8ED7D-F154-9353-2C11-96D174E0303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E7CD7D-E5D2-DC4D-B59D-4440639CB278}" type="slidenum">
              <a:rPr kumimoji="0" lang="en-US" sz="900" b="0" i="0" u="none" strike="noStrike" kern="1200" cap="none" spc="0" normalizeH="0" baseline="0" noProof="0" smtClean="0">
                <a:ln>
                  <a:noFill/>
                </a:ln>
                <a:solidFill>
                  <a:srgbClr val="BFBFB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900" b="0" i="0" u="none" strike="noStrike" kern="1200" cap="none" spc="0" normalizeH="0" baseline="0" noProof="0">
              <a:ln>
                <a:noFill/>
              </a:ln>
              <a:solidFill>
                <a:srgbClr val="BFBFBF"/>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19CB5C37-0152-BDCB-EE09-F5C04DB9BDBA}"/>
              </a:ext>
            </a:extLst>
          </p:cNvPr>
          <p:cNvPicPr>
            <a:picLocks noChangeAspect="1"/>
          </p:cNvPicPr>
          <p:nvPr/>
        </p:nvPicPr>
        <p:blipFill>
          <a:blip r:embed="rId2"/>
          <a:stretch>
            <a:fillRect/>
          </a:stretch>
        </p:blipFill>
        <p:spPr>
          <a:xfrm>
            <a:off x="5737102" y="6365866"/>
            <a:ext cx="2892547" cy="492134"/>
          </a:xfrm>
          <a:prstGeom prst="rect">
            <a:avLst/>
          </a:prstGeom>
        </p:spPr>
      </p:pic>
      <p:pic>
        <p:nvPicPr>
          <p:cNvPr id="3" name="Picture 2">
            <a:extLst>
              <a:ext uri="{FF2B5EF4-FFF2-40B4-BE49-F238E27FC236}">
                <a16:creationId xmlns:a16="http://schemas.microsoft.com/office/drawing/2014/main" id="{874F1109-0822-E229-1878-BFE7371F3B01}"/>
              </a:ext>
            </a:extLst>
          </p:cNvPr>
          <p:cNvPicPr>
            <a:picLocks noChangeAspect="1"/>
          </p:cNvPicPr>
          <p:nvPr/>
        </p:nvPicPr>
        <p:blipFill>
          <a:blip r:embed="rId3"/>
          <a:stretch>
            <a:fillRect/>
          </a:stretch>
        </p:blipFill>
        <p:spPr>
          <a:xfrm>
            <a:off x="0" y="1493352"/>
            <a:ext cx="4572396" cy="3871296"/>
          </a:xfrm>
          <a:prstGeom prst="rect">
            <a:avLst/>
          </a:prstGeom>
        </p:spPr>
      </p:pic>
      <p:pic>
        <p:nvPicPr>
          <p:cNvPr id="8" name="Picture 7">
            <a:extLst>
              <a:ext uri="{FF2B5EF4-FFF2-40B4-BE49-F238E27FC236}">
                <a16:creationId xmlns:a16="http://schemas.microsoft.com/office/drawing/2014/main" id="{7853BDB9-9F53-7943-2D60-47AB07F36BA7}"/>
              </a:ext>
            </a:extLst>
          </p:cNvPr>
          <p:cNvPicPr>
            <a:picLocks noChangeAspect="1"/>
          </p:cNvPicPr>
          <p:nvPr/>
        </p:nvPicPr>
        <p:blipFill>
          <a:blip r:embed="rId4"/>
          <a:stretch>
            <a:fillRect/>
          </a:stretch>
        </p:blipFill>
        <p:spPr>
          <a:xfrm>
            <a:off x="4572000" y="1493352"/>
            <a:ext cx="4535817" cy="3871296"/>
          </a:xfrm>
          <a:prstGeom prst="rect">
            <a:avLst/>
          </a:prstGeom>
        </p:spPr>
      </p:pic>
    </p:spTree>
    <p:extLst>
      <p:ext uri="{BB962C8B-B14F-4D97-AF65-F5344CB8AC3E}">
        <p14:creationId xmlns:p14="http://schemas.microsoft.com/office/powerpoint/2010/main" val="31137221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665C1-D28E-F51D-4A5B-CB568E3BEBA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A19454C-AE0C-4D67-ED2A-AE68415D4968}"/>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E7CD7D-E5D2-DC4D-B59D-4440639CB278}" type="slidenum">
              <a:rPr kumimoji="0" lang="en-US" sz="900" b="0" i="0" u="none" strike="noStrike" kern="1200" cap="none" spc="0" normalizeH="0" baseline="0" noProof="0" smtClean="0">
                <a:ln>
                  <a:noFill/>
                </a:ln>
                <a:solidFill>
                  <a:srgbClr val="BFBFB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900" b="0" i="0" u="none" strike="noStrike" kern="1200" cap="none" spc="0" normalizeH="0" baseline="0" noProof="0">
              <a:ln>
                <a:noFill/>
              </a:ln>
              <a:solidFill>
                <a:srgbClr val="BFBFBF"/>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5CA6402A-D7F6-8A1D-F771-E857DCB7AC7D}"/>
              </a:ext>
            </a:extLst>
          </p:cNvPr>
          <p:cNvPicPr>
            <a:picLocks noChangeAspect="1"/>
          </p:cNvPicPr>
          <p:nvPr/>
        </p:nvPicPr>
        <p:blipFill>
          <a:blip r:embed="rId2"/>
          <a:stretch>
            <a:fillRect/>
          </a:stretch>
        </p:blipFill>
        <p:spPr>
          <a:xfrm>
            <a:off x="5737102" y="6365866"/>
            <a:ext cx="2892547" cy="492134"/>
          </a:xfrm>
          <a:prstGeom prst="rect">
            <a:avLst/>
          </a:prstGeom>
        </p:spPr>
      </p:pic>
      <p:sp>
        <p:nvSpPr>
          <p:cNvPr id="7" name="Title 6">
            <a:extLst>
              <a:ext uri="{FF2B5EF4-FFF2-40B4-BE49-F238E27FC236}">
                <a16:creationId xmlns:a16="http://schemas.microsoft.com/office/drawing/2014/main" id="{CE1AB6E9-3271-B694-81A0-32C77EFB19AD}"/>
              </a:ext>
            </a:extLst>
          </p:cNvPr>
          <p:cNvSpPr>
            <a:spLocks noGrp="1"/>
          </p:cNvSpPr>
          <p:nvPr>
            <p:ph type="title"/>
          </p:nvPr>
        </p:nvSpPr>
        <p:spPr/>
        <p:txBody>
          <a:bodyPr/>
          <a:lstStyle/>
          <a:p>
            <a:endParaRPr lang="en-US"/>
          </a:p>
        </p:txBody>
      </p:sp>
      <p:pic>
        <p:nvPicPr>
          <p:cNvPr id="10" name="Picture 9" descr="A group of people standing in a street&#10;&#10;Description automatically generated">
            <a:extLst>
              <a:ext uri="{FF2B5EF4-FFF2-40B4-BE49-F238E27FC236}">
                <a16:creationId xmlns:a16="http://schemas.microsoft.com/office/drawing/2014/main" id="{8AACC5E7-41E9-A6D8-D7A7-7B0C29E85762}"/>
              </a:ext>
            </a:extLst>
          </p:cNvPr>
          <p:cNvPicPr>
            <a:picLocks noChangeAspect="1"/>
          </p:cNvPicPr>
          <p:nvPr/>
        </p:nvPicPr>
        <p:blipFill>
          <a:blip r:embed="rId3"/>
          <a:stretch>
            <a:fillRect/>
          </a:stretch>
        </p:blipFill>
        <p:spPr>
          <a:xfrm>
            <a:off x="444288" y="1073029"/>
            <a:ext cx="8255424" cy="4711942"/>
          </a:xfrm>
          <a:prstGeom prst="rect">
            <a:avLst/>
          </a:prstGeom>
        </p:spPr>
      </p:pic>
    </p:spTree>
    <p:extLst>
      <p:ext uri="{BB962C8B-B14F-4D97-AF65-F5344CB8AC3E}">
        <p14:creationId xmlns:p14="http://schemas.microsoft.com/office/powerpoint/2010/main" val="25493529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6441A-258A-2116-8FBB-A3C13B02E4A6}"/>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935A9FF0-2CEC-1BEB-E778-D2B89AB07123}"/>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E7CD7D-E5D2-DC4D-B59D-4440639CB278}" type="slidenum">
              <a:rPr kumimoji="0" lang="en-US" sz="900" b="0" i="0" u="none" strike="noStrike" kern="1200" cap="none" spc="0" normalizeH="0" baseline="0" noProof="0" smtClean="0">
                <a:ln>
                  <a:noFill/>
                </a:ln>
                <a:solidFill>
                  <a:srgbClr val="BFBFB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900" b="0" i="0" u="none" strike="noStrike" kern="1200" cap="none" spc="0" normalizeH="0" baseline="0" noProof="0">
              <a:ln>
                <a:noFill/>
              </a:ln>
              <a:solidFill>
                <a:srgbClr val="BFBFBF"/>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FD859C41-D582-CC95-3EBB-A0DAFEA3AD06}"/>
              </a:ext>
            </a:extLst>
          </p:cNvPr>
          <p:cNvPicPr>
            <a:picLocks noChangeAspect="1"/>
          </p:cNvPicPr>
          <p:nvPr/>
        </p:nvPicPr>
        <p:blipFill>
          <a:blip r:embed="rId2"/>
          <a:stretch>
            <a:fillRect/>
          </a:stretch>
        </p:blipFill>
        <p:spPr>
          <a:xfrm>
            <a:off x="5807884" y="6365866"/>
            <a:ext cx="2878916" cy="492134"/>
          </a:xfrm>
          <a:prstGeom prst="rect">
            <a:avLst/>
          </a:prstGeom>
        </p:spPr>
      </p:pic>
      <p:pic>
        <p:nvPicPr>
          <p:cNvPr id="6" name="Picture 5">
            <a:extLst>
              <a:ext uri="{FF2B5EF4-FFF2-40B4-BE49-F238E27FC236}">
                <a16:creationId xmlns:a16="http://schemas.microsoft.com/office/drawing/2014/main" id="{911ADF4A-117A-98A6-4FDA-BBFAE0639184}"/>
              </a:ext>
            </a:extLst>
          </p:cNvPr>
          <p:cNvPicPr>
            <a:picLocks noChangeAspect="1"/>
          </p:cNvPicPr>
          <p:nvPr/>
        </p:nvPicPr>
        <p:blipFill>
          <a:blip r:embed="rId3"/>
          <a:srcRect l="19868" t="30001" r="22954" b="17676"/>
          <a:stretch/>
        </p:blipFill>
        <p:spPr>
          <a:xfrm>
            <a:off x="342900" y="492134"/>
            <a:ext cx="8530936" cy="5596939"/>
          </a:xfrm>
          <a:prstGeom prst="rect">
            <a:avLst/>
          </a:prstGeom>
        </p:spPr>
      </p:pic>
    </p:spTree>
    <p:extLst>
      <p:ext uri="{BB962C8B-B14F-4D97-AF65-F5344CB8AC3E}">
        <p14:creationId xmlns:p14="http://schemas.microsoft.com/office/powerpoint/2010/main" val="26075536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911486-0B2B-ABE5-86BE-7EEB5B60D1D6}"/>
              </a:ext>
            </a:extLst>
          </p:cNvPr>
          <p:cNvSpPr>
            <a:spLocks noGrp="1"/>
          </p:cNvSpPr>
          <p:nvPr>
            <p:ph type="sldNum" sz="quarter" idx="10"/>
          </p:nvPr>
        </p:nvSpPr>
        <p:spPr>
          <a:xfrm>
            <a:off x="8629649" y="6461381"/>
            <a:ext cx="397175" cy="271873"/>
          </a:xfrm>
        </p:spPr>
        <p:txBody>
          <a:bodyPr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4DE7CD7D-E5D2-DC4D-B59D-4440639CB278}" type="slidenum">
              <a:rPr kumimoji="0" lang="en-US" sz="900" b="0" i="0" u="none" strike="noStrike" kern="1200" cap="none" spc="0" normalizeH="0" baseline="0" noProof="0" smtClean="0">
                <a:ln>
                  <a:noFill/>
                </a:ln>
                <a:solidFill>
                  <a:srgbClr val="BFBFB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37</a:t>
            </a:fld>
            <a:endParaRPr kumimoji="0" lang="en-US" sz="900" b="0" i="0" u="none" strike="noStrike" kern="1200" cap="none" spc="0" normalizeH="0" baseline="0" noProof="0">
              <a:ln>
                <a:noFill/>
              </a:ln>
              <a:solidFill>
                <a:srgbClr val="BFBFBF"/>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14B4CE3-7567-DC8F-2744-F43B1352ED29}"/>
              </a:ext>
            </a:extLst>
          </p:cNvPr>
          <p:cNvPicPr>
            <a:picLocks noChangeAspect="1"/>
          </p:cNvPicPr>
          <p:nvPr/>
        </p:nvPicPr>
        <p:blipFill>
          <a:blip r:embed="rId2"/>
          <a:stretch>
            <a:fillRect/>
          </a:stretch>
        </p:blipFill>
        <p:spPr>
          <a:xfrm>
            <a:off x="5768275" y="6362700"/>
            <a:ext cx="2775650" cy="495300"/>
          </a:xfrm>
          <a:prstGeom prst="rect">
            <a:avLst/>
          </a:prstGeom>
        </p:spPr>
      </p:pic>
      <p:pic>
        <p:nvPicPr>
          <p:cNvPr id="7" name="Content Placeholder 6">
            <a:extLst>
              <a:ext uri="{FF2B5EF4-FFF2-40B4-BE49-F238E27FC236}">
                <a16:creationId xmlns:a16="http://schemas.microsoft.com/office/drawing/2014/main" id="{34DF75D4-1CE1-5F8F-984C-6279433147D3}"/>
              </a:ext>
            </a:extLst>
          </p:cNvPr>
          <p:cNvPicPr>
            <a:picLocks noGrp="1" noChangeAspect="1"/>
          </p:cNvPicPr>
          <p:nvPr>
            <p:ph idx="1"/>
          </p:nvPr>
        </p:nvPicPr>
        <p:blipFill>
          <a:blip r:embed="rId3"/>
          <a:srcRect l="23750" t="20785" r="24575" b="10805"/>
          <a:stretch/>
        </p:blipFill>
        <p:spPr>
          <a:xfrm>
            <a:off x="374073" y="550718"/>
            <a:ext cx="8406245" cy="5538355"/>
          </a:xfrm>
        </p:spPr>
      </p:pic>
    </p:spTree>
    <p:extLst>
      <p:ext uri="{BB962C8B-B14F-4D97-AF65-F5344CB8AC3E}">
        <p14:creationId xmlns:p14="http://schemas.microsoft.com/office/powerpoint/2010/main" val="16412784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DE828-D165-E872-93E4-453EF0CA7B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39A81D-FCD1-6976-40BA-4C89AB83135F}"/>
              </a:ext>
            </a:extLst>
          </p:cNvPr>
          <p:cNvSpPr>
            <a:spLocks noGrp="1"/>
          </p:cNvSpPr>
          <p:nvPr>
            <p:ph type="title"/>
          </p:nvPr>
        </p:nvSpPr>
        <p:spPr>
          <a:xfrm>
            <a:off x="5515896" y="806244"/>
            <a:ext cx="3170903" cy="828889"/>
          </a:xfrm>
        </p:spPr>
        <p:txBody>
          <a:bodyPr>
            <a:noAutofit/>
          </a:bodyPr>
          <a:lstStyle/>
          <a:p>
            <a:pPr marL="0" marR="0" lvl="0" indent="0" defTabSz="914400" rtl="0" eaLnBrk="1" fontAlgn="auto" latinLnBrk="0" hangingPunct="1">
              <a:lnSpc>
                <a:spcPct val="100000"/>
              </a:lnSpc>
              <a:spcBef>
                <a:spcPts val="0"/>
              </a:spcBef>
              <a:spcAft>
                <a:spcPts val="0"/>
              </a:spcAft>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SBM appears to have topped out for the time being. Heavily dependent on Argentine weather</a:t>
            </a:r>
            <a:endParaRPr lang="en-US" sz="1800" dirty="0"/>
          </a:p>
        </p:txBody>
      </p:sp>
      <p:sp>
        <p:nvSpPr>
          <p:cNvPr id="4" name="Slide Number Placeholder 3">
            <a:extLst>
              <a:ext uri="{FF2B5EF4-FFF2-40B4-BE49-F238E27FC236}">
                <a16:creationId xmlns:a16="http://schemas.microsoft.com/office/drawing/2014/main" id="{76F3A65B-A482-9A85-059E-47F8B9575EAD}"/>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E7CD7D-E5D2-DC4D-B59D-4440639CB278}" type="slidenum">
              <a:rPr kumimoji="0" lang="en-US" sz="900" b="0" i="0" u="none" strike="noStrike" kern="1200" cap="none" spc="0" normalizeH="0" baseline="0" noProof="0" smtClean="0">
                <a:ln>
                  <a:noFill/>
                </a:ln>
                <a:solidFill>
                  <a:srgbClr val="BFBFB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900" b="0" i="0" u="none" strike="noStrike" kern="1200" cap="none" spc="0" normalizeH="0" baseline="0" noProof="0">
              <a:ln>
                <a:noFill/>
              </a:ln>
              <a:solidFill>
                <a:srgbClr val="BFBFBF"/>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44BCDE42-E435-3600-78EA-F94894328507}"/>
              </a:ext>
            </a:extLst>
          </p:cNvPr>
          <p:cNvPicPr>
            <a:picLocks noChangeAspect="1"/>
          </p:cNvPicPr>
          <p:nvPr/>
        </p:nvPicPr>
        <p:blipFill>
          <a:blip r:embed="rId2"/>
          <a:stretch>
            <a:fillRect/>
          </a:stretch>
        </p:blipFill>
        <p:spPr>
          <a:xfrm>
            <a:off x="5807884" y="6362402"/>
            <a:ext cx="2821765" cy="495598"/>
          </a:xfrm>
          <a:prstGeom prst="rect">
            <a:avLst/>
          </a:prstGeom>
        </p:spPr>
      </p:pic>
      <p:sp>
        <p:nvSpPr>
          <p:cNvPr id="14" name="TextBox 13">
            <a:extLst>
              <a:ext uri="{FF2B5EF4-FFF2-40B4-BE49-F238E27FC236}">
                <a16:creationId xmlns:a16="http://schemas.microsoft.com/office/drawing/2014/main" id="{8DD4A946-E685-C610-0466-44F9DC110F58}"/>
              </a:ext>
            </a:extLst>
          </p:cNvPr>
          <p:cNvSpPr txBox="1"/>
          <p:nvPr/>
        </p:nvSpPr>
        <p:spPr>
          <a:xfrm>
            <a:off x="301336" y="4312227"/>
            <a:ext cx="295101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SBO </a:t>
            </a:r>
            <a:r>
              <a:rPr lang="en-US" dirty="0">
                <a:solidFill>
                  <a:prstClr val="black"/>
                </a:solidFill>
                <a:latin typeface="Aptos" panose="02110004020202020204"/>
              </a:rPr>
              <a:t>back to rally mode?</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5532A614-2B1B-24CD-2FC5-4AC44BF18E7E}"/>
              </a:ext>
            </a:extLst>
          </p:cNvPr>
          <p:cNvPicPr>
            <a:picLocks noChangeAspect="1"/>
          </p:cNvPicPr>
          <p:nvPr/>
        </p:nvPicPr>
        <p:blipFill>
          <a:blip r:embed="rId3"/>
          <a:srcRect l="3863" t="7980" r="572" b="13232"/>
          <a:stretch/>
        </p:blipFill>
        <p:spPr>
          <a:xfrm>
            <a:off x="-1" y="1"/>
            <a:ext cx="5515897" cy="3057112"/>
          </a:xfrm>
          <a:prstGeom prst="rect">
            <a:avLst/>
          </a:prstGeom>
        </p:spPr>
      </p:pic>
      <p:pic>
        <p:nvPicPr>
          <p:cNvPr id="13" name="Picture 12">
            <a:extLst>
              <a:ext uri="{FF2B5EF4-FFF2-40B4-BE49-F238E27FC236}">
                <a16:creationId xmlns:a16="http://schemas.microsoft.com/office/drawing/2014/main" id="{0CFDFF0A-EF0B-5396-C337-D29D507ABA35}"/>
              </a:ext>
            </a:extLst>
          </p:cNvPr>
          <p:cNvPicPr>
            <a:picLocks noChangeAspect="1"/>
          </p:cNvPicPr>
          <p:nvPr/>
        </p:nvPicPr>
        <p:blipFill>
          <a:blip r:embed="rId4"/>
          <a:srcRect l="3802" t="8384" r="512" b="13030"/>
          <a:stretch/>
        </p:blipFill>
        <p:spPr>
          <a:xfrm>
            <a:off x="3120889" y="3057113"/>
            <a:ext cx="6023111" cy="3279522"/>
          </a:xfrm>
          <a:prstGeom prst="rect">
            <a:avLst/>
          </a:prstGeom>
        </p:spPr>
      </p:pic>
    </p:spTree>
    <p:extLst>
      <p:ext uri="{BB962C8B-B14F-4D97-AF65-F5344CB8AC3E}">
        <p14:creationId xmlns:p14="http://schemas.microsoft.com/office/powerpoint/2010/main" val="33741946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FD1D7-F86C-AFB5-F3C0-BF09EBCAE44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4DCBF7-1328-7AD4-93C5-6D2CA997E220}"/>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E7CD7D-E5D2-DC4D-B59D-4440639CB278}" type="slidenum">
              <a:rPr kumimoji="0" lang="en-US" sz="900" b="0" i="0" u="none" strike="noStrike" kern="1200" cap="none" spc="0" normalizeH="0" baseline="0" noProof="0" smtClean="0">
                <a:ln>
                  <a:noFill/>
                </a:ln>
                <a:solidFill>
                  <a:srgbClr val="BFBFB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900" b="0" i="0" u="none" strike="noStrike" kern="1200" cap="none" spc="0" normalizeH="0" baseline="0" noProof="0">
              <a:ln>
                <a:noFill/>
              </a:ln>
              <a:solidFill>
                <a:srgbClr val="BFBFBF"/>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2D24D988-A75C-87EF-90BF-DC9F174AF43B}"/>
              </a:ext>
            </a:extLst>
          </p:cNvPr>
          <p:cNvPicPr>
            <a:picLocks noChangeAspect="1"/>
          </p:cNvPicPr>
          <p:nvPr/>
        </p:nvPicPr>
        <p:blipFill>
          <a:blip r:embed="rId2"/>
          <a:stretch>
            <a:fillRect/>
          </a:stretch>
        </p:blipFill>
        <p:spPr>
          <a:xfrm>
            <a:off x="5753699" y="6353175"/>
            <a:ext cx="2875950" cy="504825"/>
          </a:xfrm>
          <a:prstGeom prst="rect">
            <a:avLst/>
          </a:prstGeom>
        </p:spPr>
      </p:pic>
      <p:pic>
        <p:nvPicPr>
          <p:cNvPr id="7" name="Picture 6">
            <a:extLst>
              <a:ext uri="{FF2B5EF4-FFF2-40B4-BE49-F238E27FC236}">
                <a16:creationId xmlns:a16="http://schemas.microsoft.com/office/drawing/2014/main" id="{7A2100D4-7762-35BA-F00C-B93870B85983}"/>
              </a:ext>
            </a:extLst>
          </p:cNvPr>
          <p:cNvPicPr>
            <a:picLocks noChangeAspect="1"/>
          </p:cNvPicPr>
          <p:nvPr/>
        </p:nvPicPr>
        <p:blipFill rotWithShape="1">
          <a:blip r:embed="rId3"/>
          <a:srcRect l="20693" t="19417" r="20742" b="17745"/>
          <a:stretch/>
        </p:blipFill>
        <p:spPr>
          <a:xfrm>
            <a:off x="362139" y="642795"/>
            <a:ext cx="8455935" cy="5432079"/>
          </a:xfrm>
          <a:prstGeom prst="rect">
            <a:avLst/>
          </a:prstGeom>
        </p:spPr>
      </p:pic>
    </p:spTree>
    <p:extLst>
      <p:ext uri="{BB962C8B-B14F-4D97-AF65-F5344CB8AC3E}">
        <p14:creationId xmlns:p14="http://schemas.microsoft.com/office/powerpoint/2010/main" val="4288875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920D64D-B57B-41B2-A94A-0D9C3669ACA1}"/>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E7CD7D-E5D2-DC4D-B59D-4440639CB278}" type="slidenum">
              <a:rPr kumimoji="0" lang="en-US" sz="900" b="0" i="0" u="none" strike="noStrike" kern="1200" cap="none" spc="0" normalizeH="0" baseline="0" noProof="0" smtClean="0">
                <a:ln>
                  <a:noFill/>
                </a:ln>
                <a:solidFill>
                  <a:srgbClr val="BFBFB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a:ln>
                <a:noFill/>
              </a:ln>
              <a:solidFill>
                <a:srgbClr val="BFBFBF"/>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094F5ACE-9D6C-476A-B865-4C5942AE542E}"/>
              </a:ext>
            </a:extLst>
          </p:cNvPr>
          <p:cNvPicPr>
            <a:picLocks noChangeAspect="1"/>
          </p:cNvPicPr>
          <p:nvPr/>
        </p:nvPicPr>
        <p:blipFill>
          <a:blip r:embed="rId2"/>
          <a:stretch>
            <a:fillRect/>
          </a:stretch>
        </p:blipFill>
        <p:spPr>
          <a:xfrm>
            <a:off x="5736921" y="6372225"/>
            <a:ext cx="2892728" cy="485775"/>
          </a:xfrm>
          <a:prstGeom prst="rect">
            <a:avLst/>
          </a:prstGeom>
        </p:spPr>
      </p:pic>
      <p:pic>
        <p:nvPicPr>
          <p:cNvPr id="8" name="Content Placeholder 7">
            <a:extLst>
              <a:ext uri="{FF2B5EF4-FFF2-40B4-BE49-F238E27FC236}">
                <a16:creationId xmlns:a16="http://schemas.microsoft.com/office/drawing/2014/main" id="{58D5FD20-DF16-E086-3668-C3C6AF3A1E4E}"/>
              </a:ext>
            </a:extLst>
          </p:cNvPr>
          <p:cNvPicPr>
            <a:picLocks noGrp="1" noChangeAspect="1"/>
          </p:cNvPicPr>
          <p:nvPr>
            <p:ph idx="1"/>
          </p:nvPr>
        </p:nvPicPr>
        <p:blipFill>
          <a:blip r:embed="rId3"/>
          <a:srcRect l="21551" t="18341" r="22376" b="6407"/>
          <a:stretch/>
        </p:blipFill>
        <p:spPr>
          <a:xfrm>
            <a:off x="342900" y="602673"/>
            <a:ext cx="8416636" cy="5538353"/>
          </a:xfrm>
        </p:spPr>
      </p:pic>
    </p:spTree>
    <p:extLst>
      <p:ext uri="{BB962C8B-B14F-4D97-AF65-F5344CB8AC3E}">
        <p14:creationId xmlns:p14="http://schemas.microsoft.com/office/powerpoint/2010/main" val="37281971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5CCAB-9CC3-02CC-BC8E-3D74AF3163A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48672E-DA7B-519C-4C32-B7B72E9B4242}"/>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E7CD7D-E5D2-DC4D-B59D-4440639CB278}" type="slidenum">
              <a:rPr kumimoji="0" lang="en-US" sz="900" b="0" i="0" u="none" strike="noStrike" kern="1200" cap="none" spc="0" normalizeH="0" baseline="0" noProof="0" smtClean="0">
                <a:ln>
                  <a:noFill/>
                </a:ln>
                <a:solidFill>
                  <a:srgbClr val="BFBFB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900" b="0" i="0" u="none" strike="noStrike" kern="1200" cap="none" spc="0" normalizeH="0" baseline="0" noProof="0">
              <a:ln>
                <a:noFill/>
              </a:ln>
              <a:solidFill>
                <a:srgbClr val="BFBFBF"/>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C05CF38C-3041-9138-1A17-B75A60186409}"/>
              </a:ext>
            </a:extLst>
          </p:cNvPr>
          <p:cNvPicPr>
            <a:picLocks noChangeAspect="1"/>
          </p:cNvPicPr>
          <p:nvPr/>
        </p:nvPicPr>
        <p:blipFill>
          <a:blip r:embed="rId3"/>
          <a:stretch>
            <a:fillRect/>
          </a:stretch>
        </p:blipFill>
        <p:spPr>
          <a:xfrm>
            <a:off x="5718143" y="6329892"/>
            <a:ext cx="2911506" cy="528108"/>
          </a:xfrm>
          <a:prstGeom prst="rect">
            <a:avLst/>
          </a:prstGeom>
        </p:spPr>
      </p:pic>
      <p:sp>
        <p:nvSpPr>
          <p:cNvPr id="7" name="TextBox 6">
            <a:extLst>
              <a:ext uri="{FF2B5EF4-FFF2-40B4-BE49-F238E27FC236}">
                <a16:creationId xmlns:a16="http://schemas.microsoft.com/office/drawing/2014/main" id="{168ECB92-62E5-7253-DA1D-F4CC2862F150}"/>
              </a:ext>
            </a:extLst>
          </p:cNvPr>
          <p:cNvSpPr txBox="1"/>
          <p:nvPr/>
        </p:nvSpPr>
        <p:spPr>
          <a:xfrm>
            <a:off x="855019" y="585260"/>
            <a:ext cx="683564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4000" dirty="0">
                <a:solidFill>
                  <a:srgbClr val="488CA2"/>
                </a:solidFill>
                <a:latin typeface="Calibri"/>
              </a:rPr>
              <a:t>March</a:t>
            </a:r>
            <a:r>
              <a:rPr kumimoji="0" lang="en-US" sz="4000" b="0" i="0" u="none" strike="noStrike" kern="1200" cap="none" spc="0" normalizeH="0" baseline="0" noProof="0" dirty="0">
                <a:ln>
                  <a:noFill/>
                </a:ln>
                <a:solidFill>
                  <a:srgbClr val="488CA2"/>
                </a:solidFill>
                <a:effectLst/>
                <a:uLnTx/>
                <a:uFillTx/>
                <a:latin typeface="Calibri"/>
                <a:ea typeface="+mn-ea"/>
                <a:cs typeface="+mn-cs"/>
              </a:rPr>
              <a:t> 2025 Soybean Chart </a:t>
            </a:r>
          </a:p>
        </p:txBody>
      </p:sp>
      <p:pic>
        <p:nvPicPr>
          <p:cNvPr id="11" name="Picture 10">
            <a:extLst>
              <a:ext uri="{FF2B5EF4-FFF2-40B4-BE49-F238E27FC236}">
                <a16:creationId xmlns:a16="http://schemas.microsoft.com/office/drawing/2014/main" id="{98CACE54-1E4B-7F82-8A64-3CFE114D35C5}"/>
              </a:ext>
            </a:extLst>
          </p:cNvPr>
          <p:cNvPicPr>
            <a:picLocks noChangeAspect="1"/>
          </p:cNvPicPr>
          <p:nvPr/>
        </p:nvPicPr>
        <p:blipFill>
          <a:blip r:embed="rId4"/>
          <a:srcRect l="3750" t="8475" r="1281" b="13031"/>
          <a:stretch/>
        </p:blipFill>
        <p:spPr>
          <a:xfrm>
            <a:off x="322118" y="1565018"/>
            <a:ext cx="8591844" cy="4640127"/>
          </a:xfrm>
          <a:prstGeom prst="rect">
            <a:avLst/>
          </a:prstGeom>
        </p:spPr>
      </p:pic>
    </p:spTree>
    <p:extLst>
      <p:ext uri="{BB962C8B-B14F-4D97-AF65-F5344CB8AC3E}">
        <p14:creationId xmlns:p14="http://schemas.microsoft.com/office/powerpoint/2010/main" val="15246433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EFB6D77-1739-CBFF-A1F1-BA375ECCEE64}"/>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E7CD7D-E5D2-DC4D-B59D-4440639CB278}" type="slidenum">
              <a:rPr kumimoji="0" lang="en-US" sz="900" b="0" i="0" u="none" strike="noStrike" kern="1200" cap="none" spc="0" normalizeH="0" baseline="0" noProof="0" smtClean="0">
                <a:ln>
                  <a:noFill/>
                </a:ln>
                <a:solidFill>
                  <a:srgbClr val="BFBFB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900" b="0" i="0" u="none" strike="noStrike" kern="1200" cap="none" spc="0" normalizeH="0" baseline="0" noProof="0">
              <a:ln>
                <a:noFill/>
              </a:ln>
              <a:solidFill>
                <a:srgbClr val="BFBFBF"/>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429355C3-2890-3246-0BCD-2737652EE872}"/>
              </a:ext>
            </a:extLst>
          </p:cNvPr>
          <p:cNvPicPr>
            <a:picLocks noChangeAspect="1"/>
          </p:cNvPicPr>
          <p:nvPr/>
        </p:nvPicPr>
        <p:blipFill>
          <a:blip r:embed="rId3"/>
          <a:stretch>
            <a:fillRect/>
          </a:stretch>
        </p:blipFill>
        <p:spPr>
          <a:xfrm>
            <a:off x="5718143" y="6339416"/>
            <a:ext cx="2911506" cy="518584"/>
          </a:xfrm>
          <a:prstGeom prst="rect">
            <a:avLst/>
          </a:prstGeom>
        </p:spPr>
      </p:pic>
      <p:sp>
        <p:nvSpPr>
          <p:cNvPr id="7" name="TextBox 6">
            <a:extLst>
              <a:ext uri="{FF2B5EF4-FFF2-40B4-BE49-F238E27FC236}">
                <a16:creationId xmlns:a16="http://schemas.microsoft.com/office/drawing/2014/main" id="{4EDDA234-22B7-9C69-5E92-556AA7B2FED9}"/>
              </a:ext>
            </a:extLst>
          </p:cNvPr>
          <p:cNvSpPr txBox="1"/>
          <p:nvPr/>
        </p:nvSpPr>
        <p:spPr>
          <a:xfrm>
            <a:off x="891595" y="585260"/>
            <a:ext cx="683564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88CA2"/>
                </a:solidFill>
                <a:effectLst/>
                <a:uLnTx/>
                <a:uFillTx/>
                <a:latin typeface="Calibri"/>
                <a:ea typeface="+mn-ea"/>
                <a:cs typeface="+mn-cs"/>
              </a:rPr>
              <a:t>Nov 2025 Soybean Chart </a:t>
            </a:r>
          </a:p>
        </p:txBody>
      </p:sp>
      <p:pic>
        <p:nvPicPr>
          <p:cNvPr id="11" name="Picture 10">
            <a:extLst>
              <a:ext uri="{FF2B5EF4-FFF2-40B4-BE49-F238E27FC236}">
                <a16:creationId xmlns:a16="http://schemas.microsoft.com/office/drawing/2014/main" id="{88379598-D06A-2F5A-6304-AE63B70F03F9}"/>
              </a:ext>
            </a:extLst>
          </p:cNvPr>
          <p:cNvPicPr>
            <a:picLocks noChangeAspect="1"/>
          </p:cNvPicPr>
          <p:nvPr/>
        </p:nvPicPr>
        <p:blipFill>
          <a:blip r:embed="rId4"/>
          <a:srcRect l="3863" t="8475" r="518" b="13232"/>
          <a:stretch/>
        </p:blipFill>
        <p:spPr>
          <a:xfrm>
            <a:off x="322118" y="1537855"/>
            <a:ext cx="8416637" cy="4582390"/>
          </a:xfrm>
          <a:prstGeom prst="rect">
            <a:avLst/>
          </a:prstGeom>
        </p:spPr>
      </p:pic>
    </p:spTree>
    <p:extLst>
      <p:ext uri="{BB962C8B-B14F-4D97-AF65-F5344CB8AC3E}">
        <p14:creationId xmlns:p14="http://schemas.microsoft.com/office/powerpoint/2010/main" val="25638050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AADCB-CE29-4227-A384-E3E6F0F8AFAC}"/>
              </a:ext>
            </a:extLst>
          </p:cNvPr>
          <p:cNvSpPr>
            <a:spLocks noGrp="1"/>
          </p:cNvSpPr>
          <p:nvPr>
            <p:ph type="title"/>
          </p:nvPr>
        </p:nvSpPr>
        <p:spPr>
          <a:xfrm>
            <a:off x="722313" y="2097288"/>
            <a:ext cx="7772400" cy="2054581"/>
          </a:xfrm>
        </p:spPr>
        <p:txBody>
          <a:bodyPr>
            <a:normAutofit/>
          </a:bodyPr>
          <a:lstStyle/>
          <a:p>
            <a:pPr algn="ctr"/>
            <a:r>
              <a:rPr lang="en-US" sz="6600">
                <a:solidFill>
                  <a:prstClr val="white"/>
                </a:solidFill>
              </a:rPr>
              <a:t>Managing Risk</a:t>
            </a:r>
            <a:br>
              <a:rPr lang="en-US" sz="6600">
                <a:solidFill>
                  <a:prstClr val="white"/>
                </a:solidFill>
              </a:rPr>
            </a:br>
            <a:r>
              <a:rPr lang="en-US" sz="2200" i="1">
                <a:solidFill>
                  <a:prstClr val="white"/>
                </a:solidFill>
              </a:rPr>
              <a:t>Some good &amp; bad - &amp; ideas </a:t>
            </a:r>
            <a:br>
              <a:rPr lang="en-US" sz="2200" i="1">
                <a:solidFill>
                  <a:prstClr val="white"/>
                </a:solidFill>
              </a:rPr>
            </a:br>
            <a:r>
              <a:rPr lang="en-US" sz="2200" i="1">
                <a:solidFill>
                  <a:prstClr val="white"/>
                </a:solidFill>
              </a:rPr>
              <a:t>on how to adjust </a:t>
            </a:r>
            <a:endParaRPr lang="en-US" sz="2200" i="1"/>
          </a:p>
        </p:txBody>
      </p:sp>
    </p:spTree>
    <p:extLst>
      <p:ext uri="{BB962C8B-B14F-4D97-AF65-F5344CB8AC3E}">
        <p14:creationId xmlns:p14="http://schemas.microsoft.com/office/powerpoint/2010/main" val="3091168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A04082-EEA3-40F4-A2D9-69D4D13E6901}"/>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E7CD7D-E5D2-DC4D-B59D-4440639CB278}" type="slidenum">
              <a:rPr kumimoji="0" lang="en-US" sz="900" b="0" i="0" u="none" strike="noStrike" kern="1200" cap="none" spc="0" normalizeH="0" baseline="0" noProof="0" smtClean="0">
                <a:ln>
                  <a:noFill/>
                </a:ln>
                <a:solidFill>
                  <a:srgbClr val="BFBFB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900" b="0" i="0" u="none" strike="noStrike" kern="1200" cap="none" spc="0" normalizeH="0" baseline="0" noProof="0">
              <a:ln>
                <a:noFill/>
              </a:ln>
              <a:solidFill>
                <a:srgbClr val="BFBFBF"/>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BD165BED-E4E0-4C95-8BA2-F72566B4D8C2}"/>
              </a:ext>
            </a:extLst>
          </p:cNvPr>
          <p:cNvPicPr>
            <a:picLocks noChangeAspect="1"/>
          </p:cNvPicPr>
          <p:nvPr/>
        </p:nvPicPr>
        <p:blipFill>
          <a:blip r:embed="rId2"/>
          <a:stretch>
            <a:fillRect/>
          </a:stretch>
        </p:blipFill>
        <p:spPr>
          <a:xfrm>
            <a:off x="5753699" y="6357937"/>
            <a:ext cx="2875950" cy="500063"/>
          </a:xfrm>
          <a:prstGeom prst="rect">
            <a:avLst/>
          </a:prstGeom>
        </p:spPr>
      </p:pic>
      <p:pic>
        <p:nvPicPr>
          <p:cNvPr id="1026" name="Picture 2" descr="Image">
            <a:extLst>
              <a:ext uri="{FF2B5EF4-FFF2-40B4-BE49-F238E27FC236}">
                <a16:creationId xmlns:a16="http://schemas.microsoft.com/office/drawing/2014/main" id="{ED594E22-53C7-DC1B-AD22-50ABC0F6FB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27222" r="97"/>
          <a:stretch/>
        </p:blipFill>
        <p:spPr bwMode="auto">
          <a:xfrm>
            <a:off x="1085850" y="1585914"/>
            <a:ext cx="7186613" cy="44148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4DDFE1D-DE96-CDCF-8F66-FDC633DD4AC3}"/>
              </a:ext>
            </a:extLst>
          </p:cNvPr>
          <p:cNvSpPr txBox="1"/>
          <p:nvPr/>
        </p:nvSpPr>
        <p:spPr>
          <a:xfrm>
            <a:off x="1085851" y="500063"/>
            <a:ext cx="6800850" cy="646331"/>
          </a:xfrm>
          <a:prstGeom prst="rect">
            <a:avLst/>
          </a:prstGeom>
          <a:noFill/>
        </p:spPr>
        <p:txBody>
          <a:bodyPr wrap="square" rtlCol="0">
            <a:spAutoFit/>
          </a:bodyPr>
          <a:lstStyle/>
          <a:p>
            <a:r>
              <a:rPr lang="en-US" sz="3600">
                <a:solidFill>
                  <a:srgbClr val="488CA2"/>
                </a:solidFill>
              </a:rPr>
              <a:t>Tesla’s Roadside Assistance Vehicle </a:t>
            </a:r>
          </a:p>
        </p:txBody>
      </p:sp>
    </p:spTree>
    <p:extLst>
      <p:ext uri="{BB962C8B-B14F-4D97-AF65-F5344CB8AC3E}">
        <p14:creationId xmlns:p14="http://schemas.microsoft.com/office/powerpoint/2010/main" val="38325298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33223-C985-5716-E4EA-417198F4917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D7BB42-9D4A-6764-50C3-FB532836C3D3}"/>
              </a:ext>
            </a:extLst>
          </p:cNvPr>
          <p:cNvSpPr>
            <a:spLocks noGrp="1"/>
          </p:cNvSpPr>
          <p:nvPr>
            <p:ph type="sldNum" sz="quarter" idx="10"/>
          </p:nvPr>
        </p:nvSpPr>
        <p:spPr>
          <a:xfrm>
            <a:off x="8629649" y="6461381"/>
            <a:ext cx="397175" cy="271873"/>
          </a:xfrm>
        </p:spPr>
        <p:txBody>
          <a:bodyPr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4DE7CD7D-E5D2-DC4D-B59D-4440639CB278}" type="slidenum">
              <a:rPr kumimoji="0" lang="en-US" sz="900" b="0" i="0" u="none" strike="noStrike" kern="1200" cap="none" spc="0" normalizeH="0" baseline="0" noProof="0" smtClean="0">
                <a:ln>
                  <a:noFill/>
                </a:ln>
                <a:solidFill>
                  <a:srgbClr val="BFBFB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44</a:t>
            </a:fld>
            <a:endParaRPr kumimoji="0" lang="en-US" sz="900" b="0" i="0" u="none" strike="noStrike" kern="1200" cap="none" spc="0" normalizeH="0" baseline="0" noProof="0">
              <a:ln>
                <a:noFill/>
              </a:ln>
              <a:solidFill>
                <a:srgbClr val="BFBFBF"/>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C346CF00-381F-15C4-9CCB-F628CEA7CD1C}"/>
              </a:ext>
            </a:extLst>
          </p:cNvPr>
          <p:cNvPicPr>
            <a:picLocks noChangeAspect="1"/>
          </p:cNvPicPr>
          <p:nvPr/>
        </p:nvPicPr>
        <p:blipFill>
          <a:blip r:embed="rId2"/>
          <a:stretch>
            <a:fillRect/>
          </a:stretch>
        </p:blipFill>
        <p:spPr>
          <a:xfrm>
            <a:off x="5782563" y="6372225"/>
            <a:ext cx="2847086" cy="485775"/>
          </a:xfrm>
          <a:prstGeom prst="rect">
            <a:avLst/>
          </a:prstGeom>
        </p:spPr>
      </p:pic>
      <p:pic>
        <p:nvPicPr>
          <p:cNvPr id="3074" name="Picture 2">
            <a:extLst>
              <a:ext uri="{FF2B5EF4-FFF2-40B4-BE49-F238E27FC236}">
                <a16:creationId xmlns:a16="http://schemas.microsoft.com/office/drawing/2014/main" id="{10B5D5F3-A6D6-4A5F-0CF7-847A4704E80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30936" y="732028"/>
            <a:ext cx="7882128" cy="5393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6514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BD2DB-BFDB-A80C-6BA8-07713CD2E2D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8C269C-84BB-8A34-5AD4-DFAA9E0FDE09}"/>
              </a:ext>
            </a:extLst>
          </p:cNvPr>
          <p:cNvSpPr>
            <a:spLocks noGrp="1"/>
          </p:cNvSpPr>
          <p:nvPr>
            <p:ph type="sldNum" sz="quarter" idx="10"/>
          </p:nvPr>
        </p:nvSpPr>
        <p:spPr>
          <a:xfrm>
            <a:off x="8629649" y="6461381"/>
            <a:ext cx="397175" cy="271873"/>
          </a:xfrm>
        </p:spPr>
        <p:txBody>
          <a:bodyPr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4DE7CD7D-E5D2-DC4D-B59D-4440639CB278}" type="slidenum">
              <a:rPr kumimoji="0" lang="en-US" sz="900" b="0" i="0" u="none" strike="noStrike" kern="1200" cap="none" spc="0" normalizeH="0" baseline="0" noProof="0" smtClean="0">
                <a:ln>
                  <a:noFill/>
                </a:ln>
                <a:solidFill>
                  <a:srgbClr val="BFBFB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45</a:t>
            </a:fld>
            <a:endParaRPr kumimoji="0" lang="en-US" sz="900" b="0" i="0" u="none" strike="noStrike" kern="1200" cap="none" spc="0" normalizeH="0" baseline="0" noProof="0">
              <a:ln>
                <a:noFill/>
              </a:ln>
              <a:solidFill>
                <a:srgbClr val="BFBFBF"/>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641486E0-30FA-A6C2-EF12-9BCFBC786D1E}"/>
              </a:ext>
            </a:extLst>
          </p:cNvPr>
          <p:cNvPicPr>
            <a:picLocks noChangeAspect="1"/>
          </p:cNvPicPr>
          <p:nvPr/>
        </p:nvPicPr>
        <p:blipFill>
          <a:blip r:embed="rId2"/>
          <a:stretch>
            <a:fillRect/>
          </a:stretch>
        </p:blipFill>
        <p:spPr>
          <a:xfrm>
            <a:off x="5782563" y="6372225"/>
            <a:ext cx="2847086" cy="485775"/>
          </a:xfrm>
          <a:prstGeom prst="rect">
            <a:avLst/>
          </a:prstGeom>
        </p:spPr>
      </p:pic>
      <p:pic>
        <p:nvPicPr>
          <p:cNvPr id="6" name="Content Placeholder 5">
            <a:extLst>
              <a:ext uri="{FF2B5EF4-FFF2-40B4-BE49-F238E27FC236}">
                <a16:creationId xmlns:a16="http://schemas.microsoft.com/office/drawing/2014/main" id="{2F0034E9-9C5D-496E-FAD7-87E926C03661}"/>
              </a:ext>
            </a:extLst>
          </p:cNvPr>
          <p:cNvPicPr>
            <a:picLocks noGrp="1" noChangeAspect="1"/>
          </p:cNvPicPr>
          <p:nvPr>
            <p:ph idx="1"/>
          </p:nvPr>
        </p:nvPicPr>
        <p:blipFill>
          <a:blip r:embed="rId3"/>
          <a:srcRect l="28011" t="26649" r="13718" b="30350"/>
          <a:stretch/>
        </p:blipFill>
        <p:spPr>
          <a:xfrm>
            <a:off x="405245" y="519545"/>
            <a:ext cx="8364682" cy="4260273"/>
          </a:xfrm>
        </p:spPr>
      </p:pic>
      <p:sp>
        <p:nvSpPr>
          <p:cNvPr id="7" name="TextBox 6">
            <a:extLst>
              <a:ext uri="{FF2B5EF4-FFF2-40B4-BE49-F238E27FC236}">
                <a16:creationId xmlns:a16="http://schemas.microsoft.com/office/drawing/2014/main" id="{8F8C9814-52B7-88AA-1130-60960D364342}"/>
              </a:ext>
            </a:extLst>
          </p:cNvPr>
          <p:cNvSpPr txBox="1"/>
          <p:nvPr/>
        </p:nvSpPr>
        <p:spPr>
          <a:xfrm>
            <a:off x="405245" y="4956464"/>
            <a:ext cx="84582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45Z Guidance remains a question mark on what will qualify for tax credits, with guidelines on CSA and updated GREET model yet to be outlined. Only producers of eligible clean fuel can receive credit – not blenders. And UCO imports are not eligible </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925997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2BE52-49C2-68EC-49EE-65BD1944D71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6D057B9-AED2-3EE9-82E9-EC0D53009564}"/>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E7CD7D-E5D2-DC4D-B59D-4440639CB278}" type="slidenum">
              <a:rPr kumimoji="0" lang="en-US" sz="900" b="0" i="0" u="none" strike="noStrike" kern="1200" cap="none" spc="0" normalizeH="0" baseline="0" noProof="0" smtClean="0">
                <a:ln>
                  <a:noFill/>
                </a:ln>
                <a:solidFill>
                  <a:srgbClr val="BFBFB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900" b="0" i="0" u="none" strike="noStrike" kern="1200" cap="none" spc="0" normalizeH="0" baseline="0" noProof="0">
              <a:ln>
                <a:noFill/>
              </a:ln>
              <a:solidFill>
                <a:srgbClr val="BFBFBF"/>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749703A4-41C3-3236-297C-44EFC56428CE}"/>
              </a:ext>
            </a:extLst>
          </p:cNvPr>
          <p:cNvPicPr>
            <a:picLocks noChangeAspect="1"/>
          </p:cNvPicPr>
          <p:nvPr/>
        </p:nvPicPr>
        <p:blipFill>
          <a:blip r:embed="rId2"/>
          <a:stretch>
            <a:fillRect/>
          </a:stretch>
        </p:blipFill>
        <p:spPr>
          <a:xfrm>
            <a:off x="5737102" y="6381750"/>
            <a:ext cx="2892547" cy="476250"/>
          </a:xfrm>
          <a:prstGeom prst="rect">
            <a:avLst/>
          </a:prstGeom>
        </p:spPr>
      </p:pic>
      <p:sp>
        <p:nvSpPr>
          <p:cNvPr id="9" name="TextBox 8">
            <a:extLst>
              <a:ext uri="{FF2B5EF4-FFF2-40B4-BE49-F238E27FC236}">
                <a16:creationId xmlns:a16="http://schemas.microsoft.com/office/drawing/2014/main" id="{3F212305-9A97-01C8-44AE-D1D78B22FEBD}"/>
              </a:ext>
            </a:extLst>
          </p:cNvPr>
          <p:cNvSpPr txBox="1"/>
          <p:nvPr/>
        </p:nvSpPr>
        <p:spPr>
          <a:xfrm>
            <a:off x="1787236" y="5039591"/>
            <a:ext cx="585008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Argentina dryness over last 40+ days highlighted.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Central and Northern Brazil continue to be wet, with </a:t>
            </a:r>
            <a:r>
              <a:rPr lang="en-US" dirty="0">
                <a:solidFill>
                  <a:prstClr val="black"/>
                </a:solidFill>
                <a:latin typeface="Aptos" panose="02110004020202020204"/>
              </a:rPr>
              <a:t>forecasts improving for S Brazil and Argentina</a:t>
            </a:r>
            <a:endParaRPr kumimoji="0" lang="en-US"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026" name="Picture 2">
            <a:extLst>
              <a:ext uri="{FF2B5EF4-FFF2-40B4-BE49-F238E27FC236}">
                <a16:creationId xmlns:a16="http://schemas.microsoft.com/office/drawing/2014/main" id="{0DCF9C39-6F53-3AB6-BA9D-6E6AD0792D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30083"/>
            <a:ext cx="3034145" cy="41251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56A48C3-128E-3D75-C767-8AC74324E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4145" y="630083"/>
            <a:ext cx="3075713" cy="41251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08BD9E4-1313-AD45-74A9-8EF1077D34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9855" y="630084"/>
            <a:ext cx="3034145" cy="4125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0411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920D64D-B57B-41B2-A94A-0D9C3669ACA1}"/>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E7CD7D-E5D2-DC4D-B59D-4440639CB278}" type="slidenum">
              <a:rPr kumimoji="0" lang="en-US" sz="900" b="0" i="0" u="none" strike="noStrike" kern="1200" cap="none" spc="0" normalizeH="0" baseline="0" noProof="0" smtClean="0">
                <a:ln>
                  <a:noFill/>
                </a:ln>
                <a:solidFill>
                  <a:srgbClr val="BFBFB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900" b="0" i="0" u="none" strike="noStrike" kern="1200" cap="none" spc="0" normalizeH="0" baseline="0" noProof="0">
              <a:ln>
                <a:noFill/>
              </a:ln>
              <a:solidFill>
                <a:srgbClr val="BFBFBF"/>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094F5ACE-9D6C-476A-B865-4C5942AE542E}"/>
              </a:ext>
            </a:extLst>
          </p:cNvPr>
          <p:cNvPicPr>
            <a:picLocks noChangeAspect="1"/>
          </p:cNvPicPr>
          <p:nvPr/>
        </p:nvPicPr>
        <p:blipFill>
          <a:blip r:embed="rId2"/>
          <a:stretch>
            <a:fillRect/>
          </a:stretch>
        </p:blipFill>
        <p:spPr>
          <a:xfrm>
            <a:off x="5736920" y="6300788"/>
            <a:ext cx="2814797" cy="557212"/>
          </a:xfrm>
          <a:prstGeom prst="rect">
            <a:avLst/>
          </a:prstGeom>
        </p:spPr>
      </p:pic>
      <p:pic>
        <p:nvPicPr>
          <p:cNvPr id="8" name="Picture 7" descr="Graphical user interface&#10;&#10;Description automatically generated">
            <a:extLst>
              <a:ext uri="{FF2B5EF4-FFF2-40B4-BE49-F238E27FC236}">
                <a16:creationId xmlns:a16="http://schemas.microsoft.com/office/drawing/2014/main" id="{4BF68277-F8EB-4E05-9000-B251DF2BEEEB}"/>
              </a:ext>
            </a:extLst>
          </p:cNvPr>
          <p:cNvPicPr>
            <a:picLocks noChangeAspect="1"/>
          </p:cNvPicPr>
          <p:nvPr/>
        </p:nvPicPr>
        <p:blipFill rotWithShape="1">
          <a:blip r:embed="rId3"/>
          <a:srcRect l="29531" t="10278" r="29219" b="9166"/>
          <a:stretch/>
        </p:blipFill>
        <p:spPr>
          <a:xfrm>
            <a:off x="1071563" y="428626"/>
            <a:ext cx="7058025" cy="5872162"/>
          </a:xfrm>
          <a:prstGeom prst="rect">
            <a:avLst/>
          </a:prstGeom>
        </p:spPr>
      </p:pic>
    </p:spTree>
    <p:extLst>
      <p:ext uri="{BB962C8B-B14F-4D97-AF65-F5344CB8AC3E}">
        <p14:creationId xmlns:p14="http://schemas.microsoft.com/office/powerpoint/2010/main" val="32953326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1665F-FC9F-979E-4775-7B2908A0807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F49478-0F27-F227-4039-FAC2262D9C25}"/>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E7CD7D-E5D2-DC4D-B59D-4440639CB278}" type="slidenum">
              <a:rPr kumimoji="0" lang="en-US" sz="900" b="0" i="0" u="none" strike="noStrike" kern="1200" cap="none" spc="0" normalizeH="0" baseline="0" noProof="0" smtClean="0">
                <a:ln>
                  <a:noFill/>
                </a:ln>
                <a:solidFill>
                  <a:srgbClr val="BFBFB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900" b="0" i="0" u="none" strike="noStrike" kern="1200" cap="none" spc="0" normalizeH="0" baseline="0" noProof="0">
              <a:ln>
                <a:noFill/>
              </a:ln>
              <a:solidFill>
                <a:srgbClr val="BFBFBF"/>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25C3C389-E41E-12D2-59F4-0BC37937959E}"/>
              </a:ext>
            </a:extLst>
          </p:cNvPr>
          <p:cNvPicPr>
            <a:picLocks noChangeAspect="1"/>
          </p:cNvPicPr>
          <p:nvPr/>
        </p:nvPicPr>
        <p:blipFill>
          <a:blip r:embed="rId2"/>
          <a:stretch>
            <a:fillRect/>
          </a:stretch>
        </p:blipFill>
        <p:spPr>
          <a:xfrm>
            <a:off x="5736920" y="6328064"/>
            <a:ext cx="2814797" cy="529936"/>
          </a:xfrm>
          <a:prstGeom prst="rect">
            <a:avLst/>
          </a:prstGeom>
        </p:spPr>
      </p:pic>
      <p:pic>
        <p:nvPicPr>
          <p:cNvPr id="7" name="Picture 6">
            <a:extLst>
              <a:ext uri="{FF2B5EF4-FFF2-40B4-BE49-F238E27FC236}">
                <a16:creationId xmlns:a16="http://schemas.microsoft.com/office/drawing/2014/main" id="{56DD7937-B86F-831B-B929-3ED2C701DFD6}"/>
              </a:ext>
            </a:extLst>
          </p:cNvPr>
          <p:cNvPicPr>
            <a:picLocks noChangeAspect="1"/>
          </p:cNvPicPr>
          <p:nvPr/>
        </p:nvPicPr>
        <p:blipFill>
          <a:blip r:embed="rId3"/>
          <a:srcRect l="21363" t="16061" r="22387" b="8990"/>
          <a:stretch/>
        </p:blipFill>
        <p:spPr>
          <a:xfrm>
            <a:off x="322118" y="529936"/>
            <a:ext cx="8458200" cy="5663046"/>
          </a:xfrm>
          <a:prstGeom prst="rect">
            <a:avLst/>
          </a:prstGeom>
        </p:spPr>
      </p:pic>
    </p:spTree>
    <p:extLst>
      <p:ext uri="{BB962C8B-B14F-4D97-AF65-F5344CB8AC3E}">
        <p14:creationId xmlns:p14="http://schemas.microsoft.com/office/powerpoint/2010/main" val="5879529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E7ABC-A43A-C2AA-48F0-A6454A26ECD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149029-1CBE-26A3-F28F-535E57801DC0}"/>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E7CD7D-E5D2-DC4D-B59D-4440639CB278}" type="slidenum">
              <a:rPr kumimoji="0" lang="en-US" sz="900" b="0" i="0" u="none" strike="noStrike" kern="1200" cap="none" spc="0" normalizeH="0" baseline="0" noProof="0" smtClean="0">
                <a:ln>
                  <a:noFill/>
                </a:ln>
                <a:solidFill>
                  <a:srgbClr val="BFBFB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900" b="0" i="0" u="none" strike="noStrike" kern="1200" cap="none" spc="0" normalizeH="0" baseline="0" noProof="0">
              <a:ln>
                <a:noFill/>
              </a:ln>
              <a:solidFill>
                <a:srgbClr val="BFBFBF"/>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2B76694-9E7E-18D6-120B-504C6535C98D}"/>
              </a:ext>
            </a:extLst>
          </p:cNvPr>
          <p:cNvPicPr>
            <a:picLocks noChangeAspect="1"/>
          </p:cNvPicPr>
          <p:nvPr/>
        </p:nvPicPr>
        <p:blipFill>
          <a:blip r:embed="rId2"/>
          <a:stretch>
            <a:fillRect/>
          </a:stretch>
        </p:blipFill>
        <p:spPr>
          <a:xfrm>
            <a:off x="5736920" y="6328064"/>
            <a:ext cx="2814797" cy="529936"/>
          </a:xfrm>
          <a:prstGeom prst="rect">
            <a:avLst/>
          </a:prstGeom>
        </p:spPr>
      </p:pic>
      <p:pic>
        <p:nvPicPr>
          <p:cNvPr id="3" name="Picture 2">
            <a:extLst>
              <a:ext uri="{FF2B5EF4-FFF2-40B4-BE49-F238E27FC236}">
                <a16:creationId xmlns:a16="http://schemas.microsoft.com/office/drawing/2014/main" id="{55454F6C-C534-BAA3-4AE1-B21933070523}"/>
              </a:ext>
            </a:extLst>
          </p:cNvPr>
          <p:cNvPicPr>
            <a:picLocks noChangeAspect="1"/>
          </p:cNvPicPr>
          <p:nvPr/>
        </p:nvPicPr>
        <p:blipFill>
          <a:blip r:embed="rId3"/>
          <a:srcRect l="21477" t="18485" r="22045" b="6768"/>
          <a:stretch/>
        </p:blipFill>
        <p:spPr>
          <a:xfrm>
            <a:off x="332509" y="519545"/>
            <a:ext cx="8489373" cy="5642263"/>
          </a:xfrm>
          <a:prstGeom prst="rect">
            <a:avLst/>
          </a:prstGeom>
        </p:spPr>
      </p:pic>
    </p:spTree>
    <p:extLst>
      <p:ext uri="{BB962C8B-B14F-4D97-AF65-F5344CB8AC3E}">
        <p14:creationId xmlns:p14="http://schemas.microsoft.com/office/powerpoint/2010/main" val="3063326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920D64D-B57B-41B2-A94A-0D9C3669ACA1}"/>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E7CD7D-E5D2-DC4D-B59D-4440639CB278}" type="slidenum">
              <a:rPr kumimoji="0" lang="en-US" sz="900" b="0" i="0" u="none" strike="noStrike" kern="1200" cap="none" spc="0" normalizeH="0" baseline="0" noProof="0" smtClean="0">
                <a:ln>
                  <a:noFill/>
                </a:ln>
                <a:solidFill>
                  <a:srgbClr val="BFBFB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a:ln>
                <a:noFill/>
              </a:ln>
              <a:solidFill>
                <a:srgbClr val="BFBFBF"/>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094F5ACE-9D6C-476A-B865-4C5942AE542E}"/>
              </a:ext>
            </a:extLst>
          </p:cNvPr>
          <p:cNvPicPr>
            <a:picLocks noChangeAspect="1"/>
          </p:cNvPicPr>
          <p:nvPr/>
        </p:nvPicPr>
        <p:blipFill>
          <a:blip r:embed="rId2"/>
          <a:stretch>
            <a:fillRect/>
          </a:stretch>
        </p:blipFill>
        <p:spPr>
          <a:xfrm>
            <a:off x="5736921" y="6355080"/>
            <a:ext cx="2978454" cy="502920"/>
          </a:xfrm>
          <a:prstGeom prst="rect">
            <a:avLst/>
          </a:prstGeom>
        </p:spPr>
      </p:pic>
      <p:pic>
        <p:nvPicPr>
          <p:cNvPr id="12" name="Content Placeholder 11">
            <a:extLst>
              <a:ext uri="{FF2B5EF4-FFF2-40B4-BE49-F238E27FC236}">
                <a16:creationId xmlns:a16="http://schemas.microsoft.com/office/drawing/2014/main" id="{6FB8FE4E-0C4B-F809-16A2-9634FBDF4D26}"/>
              </a:ext>
            </a:extLst>
          </p:cNvPr>
          <p:cNvPicPr>
            <a:picLocks noGrp="1" noChangeAspect="1"/>
          </p:cNvPicPr>
          <p:nvPr>
            <p:ph idx="1"/>
          </p:nvPr>
        </p:nvPicPr>
        <p:blipFill>
          <a:blip r:embed="rId3"/>
          <a:srcRect l="24575" t="20540" r="25812" b="13247"/>
          <a:stretch/>
        </p:blipFill>
        <p:spPr>
          <a:xfrm>
            <a:off x="342900" y="540327"/>
            <a:ext cx="8478982" cy="5590310"/>
          </a:xfrm>
        </p:spPr>
      </p:pic>
    </p:spTree>
    <p:extLst>
      <p:ext uri="{BB962C8B-B14F-4D97-AF65-F5344CB8AC3E}">
        <p14:creationId xmlns:p14="http://schemas.microsoft.com/office/powerpoint/2010/main" val="23763767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9871D-F0EE-F066-A58C-F7B7832264C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696608D-7A67-848B-8B94-A251F218A17D}"/>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E7CD7D-E5D2-DC4D-B59D-4440639CB278}" type="slidenum">
              <a:rPr kumimoji="0" lang="en-US" sz="900" b="0" i="0" u="none" strike="noStrike" kern="1200" cap="none" spc="0" normalizeH="0" baseline="0" noProof="0" smtClean="0">
                <a:ln>
                  <a:noFill/>
                </a:ln>
                <a:solidFill>
                  <a:srgbClr val="BFBFB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900" b="0" i="0" u="none" strike="noStrike" kern="1200" cap="none" spc="0" normalizeH="0" baseline="0" noProof="0">
              <a:ln>
                <a:noFill/>
              </a:ln>
              <a:solidFill>
                <a:srgbClr val="BFBFBF"/>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AB1BFDCB-3492-916B-7E19-9C824FA20EC0}"/>
              </a:ext>
            </a:extLst>
          </p:cNvPr>
          <p:cNvPicPr>
            <a:picLocks noChangeAspect="1"/>
          </p:cNvPicPr>
          <p:nvPr/>
        </p:nvPicPr>
        <p:blipFill>
          <a:blip r:embed="rId2"/>
          <a:stretch>
            <a:fillRect/>
          </a:stretch>
        </p:blipFill>
        <p:spPr>
          <a:xfrm>
            <a:off x="5736920" y="6328064"/>
            <a:ext cx="2814797" cy="529936"/>
          </a:xfrm>
          <a:prstGeom prst="rect">
            <a:avLst/>
          </a:prstGeom>
        </p:spPr>
      </p:pic>
      <p:pic>
        <p:nvPicPr>
          <p:cNvPr id="5" name="Picture 4">
            <a:extLst>
              <a:ext uri="{FF2B5EF4-FFF2-40B4-BE49-F238E27FC236}">
                <a16:creationId xmlns:a16="http://schemas.microsoft.com/office/drawing/2014/main" id="{D9474544-C86E-96DD-4F6F-F16E192E38B3}"/>
              </a:ext>
            </a:extLst>
          </p:cNvPr>
          <p:cNvPicPr>
            <a:picLocks noChangeAspect="1"/>
          </p:cNvPicPr>
          <p:nvPr/>
        </p:nvPicPr>
        <p:blipFill>
          <a:blip r:embed="rId3"/>
          <a:srcRect l="21023" t="18081" r="21932" b="7374"/>
          <a:stretch/>
        </p:blipFill>
        <p:spPr>
          <a:xfrm>
            <a:off x="374074" y="519545"/>
            <a:ext cx="8385462" cy="5559137"/>
          </a:xfrm>
          <a:prstGeom prst="rect">
            <a:avLst/>
          </a:prstGeom>
        </p:spPr>
      </p:pic>
    </p:spTree>
    <p:extLst>
      <p:ext uri="{BB962C8B-B14F-4D97-AF65-F5344CB8AC3E}">
        <p14:creationId xmlns:p14="http://schemas.microsoft.com/office/powerpoint/2010/main" val="3982976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D273A-6D8B-E718-D5A5-BF822F23ED9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6161EC1-3DCE-87E2-6F31-C4E17467BEC1}"/>
              </a:ext>
            </a:extLst>
          </p:cNvPr>
          <p:cNvSpPr>
            <a:spLocks noGrp="1"/>
          </p:cNvSpPr>
          <p:nvPr>
            <p:ph type="sldNum" sz="quarter" idx="10"/>
          </p:nvPr>
        </p:nvSpPr>
        <p:spPr>
          <a:xfrm>
            <a:off x="8629649" y="6461381"/>
            <a:ext cx="397175" cy="271873"/>
          </a:xfrm>
        </p:spPr>
        <p:txBody>
          <a:bodyPr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4DE7CD7D-E5D2-DC4D-B59D-4440639CB278}" type="slidenum">
              <a:rPr kumimoji="0" lang="en-US" sz="900" b="0" i="0" u="none" strike="noStrike" kern="1200" cap="none" spc="0" normalizeH="0" baseline="0" noProof="0" smtClean="0">
                <a:ln>
                  <a:noFill/>
                </a:ln>
                <a:solidFill>
                  <a:srgbClr val="BFBFB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51</a:t>
            </a:fld>
            <a:endParaRPr kumimoji="0" lang="en-US" sz="900" b="0" i="0" u="none" strike="noStrike" kern="1200" cap="none" spc="0" normalizeH="0" baseline="0" noProof="0">
              <a:ln>
                <a:noFill/>
              </a:ln>
              <a:solidFill>
                <a:srgbClr val="BFBFBF"/>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8442EAC2-8587-8956-6BD3-E0B74F24C85E}"/>
              </a:ext>
            </a:extLst>
          </p:cNvPr>
          <p:cNvPicPr>
            <a:picLocks noChangeAspect="1"/>
          </p:cNvPicPr>
          <p:nvPr/>
        </p:nvPicPr>
        <p:blipFill>
          <a:blip r:embed="rId2"/>
          <a:stretch>
            <a:fillRect/>
          </a:stretch>
        </p:blipFill>
        <p:spPr>
          <a:xfrm>
            <a:off x="5782563" y="6324600"/>
            <a:ext cx="2936677" cy="533400"/>
          </a:xfrm>
          <a:prstGeom prst="rect">
            <a:avLst/>
          </a:prstGeom>
        </p:spPr>
      </p:pic>
      <p:pic>
        <p:nvPicPr>
          <p:cNvPr id="2050" name="Picture 2">
            <a:extLst>
              <a:ext uri="{FF2B5EF4-FFF2-40B4-BE49-F238E27FC236}">
                <a16:creationId xmlns:a16="http://schemas.microsoft.com/office/drawing/2014/main" id="{EC137F19-0B6E-B4D0-97D3-71DDA03BE06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38328" y="905256"/>
            <a:ext cx="8380912" cy="5009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6595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911486-0B2B-ABE5-86BE-7EEB5B60D1D6}"/>
              </a:ext>
            </a:extLst>
          </p:cNvPr>
          <p:cNvSpPr>
            <a:spLocks noGrp="1"/>
          </p:cNvSpPr>
          <p:nvPr>
            <p:ph type="sldNum" sz="quarter" idx="10"/>
          </p:nvPr>
        </p:nvSpPr>
        <p:spPr>
          <a:xfrm>
            <a:off x="8629649" y="6461381"/>
            <a:ext cx="397175" cy="271873"/>
          </a:xfrm>
        </p:spPr>
        <p:txBody>
          <a:bodyPr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4DE7CD7D-E5D2-DC4D-B59D-4440639CB278}" type="slidenum">
              <a:rPr kumimoji="0" lang="en-US" sz="900" b="0" i="0" u="none" strike="noStrike" kern="1200" cap="none" spc="0" normalizeH="0" baseline="0" noProof="0" smtClean="0">
                <a:ln>
                  <a:noFill/>
                </a:ln>
                <a:solidFill>
                  <a:srgbClr val="BFBFB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52</a:t>
            </a:fld>
            <a:endParaRPr kumimoji="0" lang="en-US" sz="900" b="0" i="0" u="none" strike="noStrike" kern="1200" cap="none" spc="0" normalizeH="0" baseline="0" noProof="0">
              <a:ln>
                <a:noFill/>
              </a:ln>
              <a:solidFill>
                <a:srgbClr val="BFBFBF"/>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14B4CE3-7567-DC8F-2744-F43B1352ED29}"/>
              </a:ext>
            </a:extLst>
          </p:cNvPr>
          <p:cNvPicPr>
            <a:picLocks noChangeAspect="1"/>
          </p:cNvPicPr>
          <p:nvPr/>
        </p:nvPicPr>
        <p:blipFill>
          <a:blip r:embed="rId2"/>
          <a:stretch>
            <a:fillRect/>
          </a:stretch>
        </p:blipFill>
        <p:spPr>
          <a:xfrm>
            <a:off x="5768275" y="6343650"/>
            <a:ext cx="2918525" cy="514350"/>
          </a:xfrm>
          <a:prstGeom prst="rect">
            <a:avLst/>
          </a:prstGeom>
        </p:spPr>
      </p:pic>
      <p:sp>
        <p:nvSpPr>
          <p:cNvPr id="3" name="Content Placeholder 2">
            <a:extLst>
              <a:ext uri="{FF2B5EF4-FFF2-40B4-BE49-F238E27FC236}">
                <a16:creationId xmlns:a16="http://schemas.microsoft.com/office/drawing/2014/main" id="{DAB99B60-A1BE-113F-54E8-FA54217A232D}"/>
              </a:ext>
            </a:extLst>
          </p:cNvPr>
          <p:cNvSpPr>
            <a:spLocks noGrp="1"/>
          </p:cNvSpPr>
          <p:nvPr>
            <p:ph idx="1"/>
          </p:nvPr>
        </p:nvSpPr>
        <p:spPr/>
        <p:txBody>
          <a:bodyPr/>
          <a:lstStyle/>
          <a:p>
            <a:endParaRPr lang="en-US"/>
          </a:p>
        </p:txBody>
      </p:sp>
      <p:pic>
        <p:nvPicPr>
          <p:cNvPr id="1026" name="Picture 2">
            <a:extLst>
              <a:ext uri="{FF2B5EF4-FFF2-40B4-BE49-F238E27FC236}">
                <a16:creationId xmlns:a16="http://schemas.microsoft.com/office/drawing/2014/main" id="{CFF37BE0-D6D9-3693-3D0C-23E74A974C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744" y="857250"/>
            <a:ext cx="8695944" cy="5287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2193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2BE52-49C2-68EC-49EE-65BD1944D71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6D057B9-AED2-3EE9-82E9-EC0D53009564}"/>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E7CD7D-E5D2-DC4D-B59D-4440639CB278}" type="slidenum">
              <a:rPr kumimoji="0" lang="en-US" sz="900" b="0" i="0" u="none" strike="noStrike" kern="1200" cap="none" spc="0" normalizeH="0" baseline="0" noProof="0" smtClean="0">
                <a:ln>
                  <a:noFill/>
                </a:ln>
                <a:solidFill>
                  <a:srgbClr val="BFBFB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900" b="0" i="0" u="none" strike="noStrike" kern="1200" cap="none" spc="0" normalizeH="0" baseline="0" noProof="0">
              <a:ln>
                <a:noFill/>
              </a:ln>
              <a:solidFill>
                <a:srgbClr val="BFBFBF"/>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749703A4-41C3-3236-297C-44EFC56428CE}"/>
              </a:ext>
            </a:extLst>
          </p:cNvPr>
          <p:cNvPicPr>
            <a:picLocks noChangeAspect="1"/>
          </p:cNvPicPr>
          <p:nvPr/>
        </p:nvPicPr>
        <p:blipFill>
          <a:blip r:embed="rId2"/>
          <a:stretch>
            <a:fillRect/>
          </a:stretch>
        </p:blipFill>
        <p:spPr>
          <a:xfrm>
            <a:off x="5737102" y="6362700"/>
            <a:ext cx="2892547" cy="495300"/>
          </a:xfrm>
          <a:prstGeom prst="rect">
            <a:avLst/>
          </a:prstGeom>
        </p:spPr>
      </p:pic>
      <p:pic>
        <p:nvPicPr>
          <p:cNvPr id="4098" name="Picture 2">
            <a:extLst>
              <a:ext uri="{FF2B5EF4-FFF2-40B4-BE49-F238E27FC236}">
                <a16:creationId xmlns:a16="http://schemas.microsoft.com/office/drawing/2014/main" id="{A9052580-3E30-8309-CB09-8EC0415056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032" y="1076706"/>
            <a:ext cx="8631936"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4637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C66A85-EFA7-3600-41FF-798416282565}"/>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E7CD7D-E5D2-DC4D-B59D-4440639CB278}" type="slidenum">
              <a:rPr kumimoji="0" lang="en-US" sz="900" b="0" i="0" u="none" strike="noStrike" kern="1200" cap="none" spc="0" normalizeH="0" baseline="0" noProof="0" smtClean="0">
                <a:ln>
                  <a:noFill/>
                </a:ln>
                <a:solidFill>
                  <a:srgbClr val="BFBFB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900" b="0" i="0" u="none" strike="noStrike" kern="1200" cap="none" spc="0" normalizeH="0" baseline="0" noProof="0">
              <a:ln>
                <a:noFill/>
              </a:ln>
              <a:solidFill>
                <a:srgbClr val="BFBFBF"/>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43A258C9-BDA5-976F-D2B0-49952ABB3CFA}"/>
              </a:ext>
            </a:extLst>
          </p:cNvPr>
          <p:cNvPicPr>
            <a:picLocks noChangeAspect="1"/>
          </p:cNvPicPr>
          <p:nvPr/>
        </p:nvPicPr>
        <p:blipFill>
          <a:blip r:embed="rId2"/>
          <a:stretch>
            <a:fillRect/>
          </a:stretch>
        </p:blipFill>
        <p:spPr>
          <a:xfrm>
            <a:off x="5737102" y="6372225"/>
            <a:ext cx="2892547" cy="485775"/>
          </a:xfrm>
          <a:prstGeom prst="rect">
            <a:avLst/>
          </a:prstGeom>
        </p:spPr>
      </p:pic>
      <p:pic>
        <p:nvPicPr>
          <p:cNvPr id="3074" name="Picture 2">
            <a:extLst>
              <a:ext uri="{FF2B5EF4-FFF2-40B4-BE49-F238E27FC236}">
                <a16:creationId xmlns:a16="http://schemas.microsoft.com/office/drawing/2014/main" id="{4525C4AB-1293-68AE-83A4-EBD7E17D6F9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928624"/>
            <a:ext cx="8229600" cy="5000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7937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E3ED6-DBA2-6B6D-A6C4-0279FFD13FD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E596DD6-F2FE-F0C9-5381-09C05B75C6B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E7CD7D-E5D2-DC4D-B59D-4440639CB278}" type="slidenum">
              <a:rPr kumimoji="0" lang="en-US" sz="900" b="0" i="0" u="none" strike="noStrike" kern="1200" cap="none" spc="0" normalizeH="0" baseline="0" noProof="0" smtClean="0">
                <a:ln>
                  <a:noFill/>
                </a:ln>
                <a:solidFill>
                  <a:srgbClr val="BFBFB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900" b="0" i="0" u="none" strike="noStrike" kern="1200" cap="none" spc="0" normalizeH="0" baseline="0" noProof="0">
              <a:ln>
                <a:noFill/>
              </a:ln>
              <a:solidFill>
                <a:srgbClr val="BFBFBF"/>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05A3A6D1-4220-8A61-25A1-DFC603D9EAC0}"/>
              </a:ext>
            </a:extLst>
          </p:cNvPr>
          <p:cNvPicPr>
            <a:picLocks noChangeAspect="1"/>
          </p:cNvPicPr>
          <p:nvPr/>
        </p:nvPicPr>
        <p:blipFill>
          <a:blip r:embed="rId2"/>
          <a:stretch>
            <a:fillRect/>
          </a:stretch>
        </p:blipFill>
        <p:spPr>
          <a:xfrm>
            <a:off x="5737102" y="6373368"/>
            <a:ext cx="2968748" cy="484632"/>
          </a:xfrm>
          <a:prstGeom prst="rect">
            <a:avLst/>
          </a:prstGeom>
        </p:spPr>
      </p:pic>
      <p:pic>
        <p:nvPicPr>
          <p:cNvPr id="7" name="Content Placeholder 6">
            <a:extLst>
              <a:ext uri="{FF2B5EF4-FFF2-40B4-BE49-F238E27FC236}">
                <a16:creationId xmlns:a16="http://schemas.microsoft.com/office/drawing/2014/main" id="{82C1CABE-C34D-AE21-E900-C8F04B69E96A}"/>
              </a:ext>
            </a:extLst>
          </p:cNvPr>
          <p:cNvPicPr>
            <a:picLocks noGrp="1" noChangeAspect="1"/>
          </p:cNvPicPr>
          <p:nvPr>
            <p:ph idx="1"/>
          </p:nvPr>
        </p:nvPicPr>
        <p:blipFill>
          <a:blip r:embed="rId3"/>
          <a:srcRect l="24119" t="20257" r="5856" b="8576"/>
          <a:stretch/>
        </p:blipFill>
        <p:spPr>
          <a:xfrm>
            <a:off x="374904" y="484632"/>
            <a:ext cx="8449056" cy="5669280"/>
          </a:xfrm>
        </p:spPr>
      </p:pic>
    </p:spTree>
    <p:extLst>
      <p:ext uri="{BB962C8B-B14F-4D97-AF65-F5344CB8AC3E}">
        <p14:creationId xmlns:p14="http://schemas.microsoft.com/office/powerpoint/2010/main" val="31815958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C66A85-EFA7-3600-41FF-798416282565}"/>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E7CD7D-E5D2-DC4D-B59D-4440639CB278}" type="slidenum">
              <a:rPr kumimoji="0" lang="en-US" sz="900" b="0" i="0" u="none" strike="noStrike" kern="1200" cap="none" spc="0" normalizeH="0" baseline="0" noProof="0" smtClean="0">
                <a:ln>
                  <a:noFill/>
                </a:ln>
                <a:solidFill>
                  <a:srgbClr val="BFBFB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900" b="0" i="0" u="none" strike="noStrike" kern="1200" cap="none" spc="0" normalizeH="0" baseline="0" noProof="0">
              <a:ln>
                <a:noFill/>
              </a:ln>
              <a:solidFill>
                <a:srgbClr val="BFBFBF"/>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43A258C9-BDA5-976F-D2B0-49952ABB3CFA}"/>
              </a:ext>
            </a:extLst>
          </p:cNvPr>
          <p:cNvPicPr>
            <a:picLocks noChangeAspect="1"/>
          </p:cNvPicPr>
          <p:nvPr/>
        </p:nvPicPr>
        <p:blipFill>
          <a:blip r:embed="rId2"/>
          <a:stretch>
            <a:fillRect/>
          </a:stretch>
        </p:blipFill>
        <p:spPr>
          <a:xfrm>
            <a:off x="5737102" y="6353175"/>
            <a:ext cx="2892547" cy="504825"/>
          </a:xfrm>
          <a:prstGeom prst="rect">
            <a:avLst/>
          </a:prstGeom>
        </p:spPr>
      </p:pic>
      <p:pic>
        <p:nvPicPr>
          <p:cNvPr id="1026" name="Picture 2" descr="Image">
            <a:extLst>
              <a:ext uri="{FF2B5EF4-FFF2-40B4-BE49-F238E27FC236}">
                <a16:creationId xmlns:a16="http://schemas.microsoft.com/office/drawing/2014/main" id="{F95A971C-A3F0-36FA-D3F5-95F68E88CA7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66928" y="822960"/>
            <a:ext cx="8010143" cy="5239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223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a:t>In Closing </a:t>
            </a:r>
          </a:p>
        </p:txBody>
      </p:sp>
      <p:sp>
        <p:nvSpPr>
          <p:cNvPr id="3" name="Text Placeholder 2"/>
          <p:cNvSpPr>
            <a:spLocks noGrp="1"/>
          </p:cNvSpPr>
          <p:nvPr>
            <p:ph type="body" idx="1"/>
          </p:nvPr>
        </p:nvSpPr>
        <p:spPr>
          <a:xfrm>
            <a:off x="722313" y="3330877"/>
            <a:ext cx="7772400" cy="1963934"/>
          </a:xfrm>
        </p:spPr>
        <p:txBody>
          <a:bodyPr>
            <a:normAutofit/>
          </a:bodyPr>
          <a:lstStyle/>
          <a:p>
            <a:pPr marL="0" marR="0" lvl="0" indent="0" algn="l" defTabSz="457200" rtl="0" eaLnBrk="1" fontAlgn="auto" latinLnBrk="0" hangingPunct="1">
              <a:lnSpc>
                <a:spcPct val="100000"/>
              </a:lnSpc>
              <a:spcBef>
                <a:spcPct val="20000"/>
              </a:spcBef>
              <a:spcAft>
                <a:spcPts val="600"/>
              </a:spcAft>
              <a:buClr>
                <a:srgbClr val="3D707D"/>
              </a:buClr>
              <a:buSzTx/>
              <a:buFont typeface="Arial"/>
              <a:buNone/>
              <a:tabLst/>
              <a:defRPr/>
            </a:pPr>
            <a:r>
              <a:rPr kumimoji="0" lang="en-US" b="0" i="1" u="none" strike="noStrike" kern="1200" cap="none" spc="0" normalizeH="0" baseline="0" noProof="0" dirty="0">
                <a:ln>
                  <a:noFill/>
                </a:ln>
                <a:solidFill>
                  <a:prstClr val="white"/>
                </a:solidFill>
                <a:effectLst/>
                <a:uLnTx/>
                <a:uFillTx/>
                <a:latin typeface="Calibri"/>
                <a:ea typeface="+mn-ea"/>
                <a:cs typeface="+mn-cs"/>
              </a:rPr>
              <a:t>Farm Income likely lower in </a:t>
            </a:r>
            <a:r>
              <a:rPr lang="en-US" dirty="0">
                <a:solidFill>
                  <a:prstClr val="white"/>
                </a:solidFill>
                <a:latin typeface="Calibri"/>
              </a:rPr>
              <a:t>‘24 &amp; ‘25</a:t>
            </a:r>
            <a:r>
              <a:rPr kumimoji="0" lang="en-US" b="0" i="1" u="none" strike="noStrike" kern="1200" cap="none" spc="0" normalizeH="0" baseline="0" noProof="0" dirty="0">
                <a:ln>
                  <a:noFill/>
                </a:ln>
                <a:solidFill>
                  <a:prstClr val="white"/>
                </a:solidFill>
                <a:effectLst/>
                <a:uLnTx/>
                <a:uFillTx/>
                <a:latin typeface="Calibri"/>
                <a:ea typeface="+mn-ea"/>
                <a:cs typeface="+mn-cs"/>
              </a:rPr>
              <a:t> than </a:t>
            </a:r>
            <a:r>
              <a:rPr lang="en-US" dirty="0">
                <a:solidFill>
                  <a:prstClr val="white"/>
                </a:solidFill>
                <a:latin typeface="Calibri"/>
              </a:rPr>
              <a:t>the last 3-4 years</a:t>
            </a:r>
            <a:endParaRPr kumimoji="0" lang="en-US" b="0" i="1"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600"/>
              </a:spcAft>
              <a:buClr>
                <a:srgbClr val="3D707D"/>
              </a:buClr>
              <a:buSzTx/>
              <a:buFont typeface="Arial"/>
              <a:buNone/>
              <a:tabLst/>
              <a:defRPr/>
            </a:pPr>
            <a:r>
              <a:rPr lang="en-US" dirty="0">
                <a:solidFill>
                  <a:schemeClr val="bg1"/>
                </a:solidFill>
              </a:rPr>
              <a:t>Given low income for grain farmers, used equipment likely soft </a:t>
            </a:r>
          </a:p>
          <a:p>
            <a:r>
              <a:rPr lang="en-US" dirty="0">
                <a:solidFill>
                  <a:schemeClr val="bg1"/>
                </a:solidFill>
              </a:rPr>
              <a:t>Tough for growers to break even without the bushels </a:t>
            </a:r>
          </a:p>
          <a:p>
            <a:r>
              <a:rPr lang="en-US" dirty="0">
                <a:solidFill>
                  <a:schemeClr val="bg1"/>
                </a:solidFill>
              </a:rPr>
              <a:t>Stay disciplined in your marketing  </a:t>
            </a:r>
          </a:p>
          <a:p>
            <a:endParaRPr lang="en-US" dirty="0"/>
          </a:p>
        </p:txBody>
      </p:sp>
    </p:spTree>
    <p:extLst>
      <p:ext uri="{BB962C8B-B14F-4D97-AF65-F5344CB8AC3E}">
        <p14:creationId xmlns:p14="http://schemas.microsoft.com/office/powerpoint/2010/main" val="40299752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F9EB9F2-07E2-4D64-BBD8-BB5B217F1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1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Connector 8">
            <a:extLst>
              <a:ext uri="{FF2B5EF4-FFF2-40B4-BE49-F238E27FC236}">
                <a16:creationId xmlns:a16="http://schemas.microsoft.com/office/drawing/2014/main" id="{F0C57C7C-DFE9-4A1E-B7A9-DF40E63366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1918"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D496C6F-B12A-40AE-9506-CC6D3FCA4BD4}"/>
              </a:ext>
            </a:extLst>
          </p:cNvPr>
          <p:cNvPicPr>
            <a:picLocks noChangeAspect="1"/>
          </p:cNvPicPr>
          <p:nvPr/>
        </p:nvPicPr>
        <p:blipFill>
          <a:blip r:embed="rId2"/>
          <a:stretch>
            <a:fillRect/>
          </a:stretch>
        </p:blipFill>
        <p:spPr>
          <a:xfrm>
            <a:off x="5836395" y="6400800"/>
            <a:ext cx="2837459" cy="457200"/>
          </a:xfrm>
          <a:prstGeom prst="rect">
            <a:avLst/>
          </a:prstGeom>
        </p:spPr>
      </p:pic>
      <p:sp>
        <p:nvSpPr>
          <p:cNvPr id="6" name="Arrow: Left 5">
            <a:extLst>
              <a:ext uri="{FF2B5EF4-FFF2-40B4-BE49-F238E27FC236}">
                <a16:creationId xmlns:a16="http://schemas.microsoft.com/office/drawing/2014/main" id="{C403EBDE-B084-00C9-B499-1C588A4DAF69}"/>
              </a:ext>
            </a:extLst>
          </p:cNvPr>
          <p:cNvSpPr/>
          <p:nvPr/>
        </p:nvSpPr>
        <p:spPr>
          <a:xfrm>
            <a:off x="4283237" y="1974273"/>
            <a:ext cx="1794331" cy="177310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DD16F0C-A7FE-ED0A-5722-60A8E593FC0B}"/>
              </a:ext>
            </a:extLst>
          </p:cNvPr>
          <p:cNvSpPr txBox="1"/>
          <p:nvPr/>
        </p:nvSpPr>
        <p:spPr>
          <a:xfrm>
            <a:off x="6077569" y="2202873"/>
            <a:ext cx="2825258" cy="1384995"/>
          </a:xfrm>
          <a:prstGeom prst="rect">
            <a:avLst/>
          </a:prstGeom>
          <a:noFill/>
        </p:spPr>
        <p:txBody>
          <a:bodyPr wrap="square" rtlCol="0">
            <a:spAutoFit/>
          </a:bodyPr>
          <a:lstStyle/>
          <a:p>
            <a:r>
              <a:rPr lang="en-US" sz="2800" b="1" dirty="0">
                <a:solidFill>
                  <a:srgbClr val="FF0000"/>
                </a:solidFill>
              </a:rPr>
              <a:t>If you want the presentation, click here</a:t>
            </a:r>
          </a:p>
        </p:txBody>
      </p:sp>
      <p:pic>
        <p:nvPicPr>
          <p:cNvPr id="3" name="Picture 2" descr="A qr code with black squares&#10;&#10;Description automatically generated">
            <a:extLst>
              <a:ext uri="{FF2B5EF4-FFF2-40B4-BE49-F238E27FC236}">
                <a16:creationId xmlns:a16="http://schemas.microsoft.com/office/drawing/2014/main" id="{2E5A1DFD-E19A-FA2D-8B6C-4B2099C4511D}"/>
              </a:ext>
            </a:extLst>
          </p:cNvPr>
          <p:cNvPicPr>
            <a:picLocks noChangeAspect="1"/>
          </p:cNvPicPr>
          <p:nvPr/>
        </p:nvPicPr>
        <p:blipFill>
          <a:blip r:embed="rId3"/>
          <a:stretch>
            <a:fillRect/>
          </a:stretch>
        </p:blipFill>
        <p:spPr>
          <a:xfrm>
            <a:off x="0" y="768928"/>
            <a:ext cx="4166755" cy="4249881"/>
          </a:xfrm>
          <a:prstGeom prst="rect">
            <a:avLst/>
          </a:prstGeom>
        </p:spPr>
      </p:pic>
    </p:spTree>
    <p:extLst>
      <p:ext uri="{BB962C8B-B14F-4D97-AF65-F5344CB8AC3E}">
        <p14:creationId xmlns:p14="http://schemas.microsoft.com/office/powerpoint/2010/main" val="29657318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23CF13-03D7-2DB4-196E-3840C556D9A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A4327F1C-CC6E-48F0-B181-079D97F907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1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E785AB72-16DF-CDDE-03C3-0C2CABE94DAE}"/>
              </a:ext>
            </a:extLst>
          </p:cNvPr>
          <p:cNvSpPr>
            <a:spLocks noGrp="1"/>
          </p:cNvSpPr>
          <p:nvPr>
            <p:ph type="title" idx="4294967295"/>
          </p:nvPr>
        </p:nvSpPr>
        <p:spPr>
          <a:xfrm>
            <a:off x="3122140" y="341617"/>
            <a:ext cx="5551715" cy="5572760"/>
          </a:xfrm>
        </p:spPr>
        <p:txBody>
          <a:bodyPr vert="horz" lIns="91440" tIns="45720" rIns="91440" bIns="45720" rtlCol="0" anchor="ctr">
            <a:normAutofit/>
          </a:bodyPr>
          <a:lstStyle/>
          <a:p>
            <a:pPr marL="342900" lvl="0" indent="-342900" algn="r" defTabSz="914400">
              <a:lnSpc>
                <a:spcPct val="90000"/>
              </a:lnSpc>
            </a:pPr>
            <a:r>
              <a:rPr lang="en-US" sz="2900" b="0" kern="1200" dirty="0">
                <a:solidFill>
                  <a:schemeClr val="tx1">
                    <a:lumMod val="85000"/>
                    <a:lumOff val="15000"/>
                  </a:schemeClr>
                </a:solidFill>
                <a:effectLst>
                  <a:outerShdw blurRad="38100" dist="25500" dir="5400000" algn="tl" rotWithShape="0">
                    <a:srgbClr val="000000">
                      <a:satMod val="180000"/>
                      <a:alpha val="75000"/>
                    </a:srgbClr>
                  </a:outerShdw>
                </a:effectLst>
                <a:latin typeface="+mj-lt"/>
                <a:ea typeface="+mj-ea"/>
                <a:cs typeface="+mj-cs"/>
              </a:rPr>
              <a:t>Questions – Comments </a:t>
            </a:r>
            <a:br>
              <a:rPr lang="en-US" sz="2900" b="0" kern="1200" dirty="0">
                <a:solidFill>
                  <a:schemeClr val="tx1">
                    <a:lumMod val="85000"/>
                    <a:lumOff val="15000"/>
                  </a:schemeClr>
                </a:solidFill>
                <a:effectLst>
                  <a:outerShdw blurRad="38100" dist="25500" dir="5400000" algn="tl" rotWithShape="0">
                    <a:srgbClr val="000000">
                      <a:satMod val="180000"/>
                      <a:alpha val="75000"/>
                    </a:srgbClr>
                  </a:outerShdw>
                </a:effectLst>
                <a:latin typeface="+mj-lt"/>
                <a:ea typeface="+mj-ea"/>
                <a:cs typeface="+mj-cs"/>
              </a:rPr>
            </a:br>
            <a:br>
              <a:rPr lang="en-US" sz="2900" b="0" kern="1200" dirty="0">
                <a:solidFill>
                  <a:schemeClr val="tx1">
                    <a:lumMod val="85000"/>
                    <a:lumOff val="15000"/>
                  </a:schemeClr>
                </a:solidFill>
                <a:effectLst>
                  <a:outerShdw blurRad="38100" dist="25500" dir="5400000" algn="tl" rotWithShape="0">
                    <a:srgbClr val="000000">
                      <a:satMod val="180000"/>
                      <a:alpha val="75000"/>
                    </a:srgbClr>
                  </a:outerShdw>
                </a:effectLst>
                <a:latin typeface="+mj-lt"/>
                <a:ea typeface="+mj-ea"/>
                <a:cs typeface="+mj-cs"/>
              </a:rPr>
            </a:br>
            <a:r>
              <a:rPr lang="en-US" sz="2900" b="0" kern="1200" dirty="0" err="1">
                <a:solidFill>
                  <a:schemeClr val="tx1">
                    <a:lumMod val="85000"/>
                    <a:lumOff val="15000"/>
                  </a:schemeClr>
                </a:solidFill>
                <a:latin typeface="+mj-lt"/>
                <a:ea typeface="+mj-ea"/>
                <a:cs typeface="+mj-cs"/>
                <a:hlinkClick r:id="rId2"/>
              </a:rPr>
              <a:t>Mbennett@AgMarket.Net</a:t>
            </a:r>
            <a:br>
              <a:rPr lang="en-US" sz="2900" b="0" kern="1200" dirty="0">
                <a:solidFill>
                  <a:schemeClr val="tx1">
                    <a:lumMod val="85000"/>
                    <a:lumOff val="15000"/>
                  </a:schemeClr>
                </a:solidFill>
                <a:latin typeface="+mj-lt"/>
                <a:ea typeface="+mj-ea"/>
                <a:cs typeface="+mj-cs"/>
              </a:rPr>
            </a:br>
            <a:r>
              <a:rPr lang="en-US" sz="2900" b="0" kern="1200" dirty="0">
                <a:solidFill>
                  <a:schemeClr val="tx1">
                    <a:lumMod val="85000"/>
                    <a:lumOff val="15000"/>
                  </a:schemeClr>
                </a:solidFill>
                <a:latin typeface="+mj-lt"/>
                <a:ea typeface="+mj-ea"/>
                <a:cs typeface="+mj-cs"/>
              </a:rPr>
              <a:t>Website –</a:t>
            </a:r>
            <a:r>
              <a:rPr lang="en-US" sz="2900" b="1" u="sng" kern="1200" dirty="0">
                <a:solidFill>
                  <a:srgbClr val="488CA2"/>
                </a:solidFill>
                <a:latin typeface="+mj-lt"/>
                <a:ea typeface="+mj-ea"/>
                <a:cs typeface="+mj-cs"/>
              </a:rPr>
              <a:t>www.AgMarket.Net</a:t>
            </a:r>
            <a:br>
              <a:rPr lang="en-US" sz="2900" b="1" u="sng" kern="1200" dirty="0">
                <a:solidFill>
                  <a:schemeClr val="tx1">
                    <a:lumMod val="85000"/>
                    <a:lumOff val="15000"/>
                  </a:schemeClr>
                </a:solidFill>
                <a:latin typeface="+mj-lt"/>
                <a:ea typeface="+mj-ea"/>
                <a:cs typeface="+mj-cs"/>
              </a:rPr>
            </a:br>
            <a:r>
              <a:rPr lang="en-US" sz="2900" kern="1200" dirty="0">
                <a:solidFill>
                  <a:schemeClr val="tx1">
                    <a:lumMod val="85000"/>
                    <a:lumOff val="15000"/>
                  </a:schemeClr>
                </a:solidFill>
                <a:latin typeface="+mj-lt"/>
                <a:ea typeface="+mj-ea"/>
                <a:cs typeface="+mj-cs"/>
              </a:rPr>
              <a:t>Phone – 844-4</a:t>
            </a:r>
            <a:r>
              <a:rPr lang="en-US" sz="2900" b="1" kern="1200" dirty="0">
                <a:solidFill>
                  <a:schemeClr val="tx1">
                    <a:lumMod val="85000"/>
                    <a:lumOff val="15000"/>
                  </a:schemeClr>
                </a:solidFill>
                <a:latin typeface="+mj-lt"/>
                <a:ea typeface="+mj-ea"/>
                <a:cs typeface="+mj-cs"/>
              </a:rPr>
              <a:t>Ag-Mrkt</a:t>
            </a:r>
            <a:r>
              <a:rPr lang="en-US" sz="2900" kern="1200" dirty="0">
                <a:solidFill>
                  <a:schemeClr val="tx1">
                    <a:lumMod val="85000"/>
                    <a:lumOff val="15000"/>
                  </a:schemeClr>
                </a:solidFill>
                <a:latin typeface="+mj-lt"/>
                <a:ea typeface="+mj-ea"/>
                <a:cs typeface="+mj-cs"/>
              </a:rPr>
              <a:t> </a:t>
            </a:r>
            <a:br>
              <a:rPr lang="en-US" sz="2900" kern="1200" dirty="0">
                <a:solidFill>
                  <a:schemeClr val="tx1">
                    <a:lumMod val="85000"/>
                    <a:lumOff val="15000"/>
                  </a:schemeClr>
                </a:solidFill>
                <a:latin typeface="+mj-lt"/>
                <a:ea typeface="+mj-ea"/>
                <a:cs typeface="+mj-cs"/>
              </a:rPr>
            </a:br>
            <a:r>
              <a:rPr lang="en-US" sz="2900" b="0" kern="1200" dirty="0">
                <a:solidFill>
                  <a:schemeClr val="tx1">
                    <a:lumMod val="85000"/>
                    <a:lumOff val="15000"/>
                  </a:schemeClr>
                </a:solidFill>
                <a:latin typeface="+mj-lt"/>
                <a:ea typeface="+mj-ea"/>
                <a:cs typeface="+mj-cs"/>
              </a:rPr>
              <a:t>Twitter - @chief321</a:t>
            </a:r>
            <a:br>
              <a:rPr lang="en-US" sz="2900" b="0" i="1" kern="1200" dirty="0">
                <a:solidFill>
                  <a:schemeClr val="tx1">
                    <a:lumMod val="85000"/>
                    <a:lumOff val="15000"/>
                  </a:schemeClr>
                </a:solidFill>
                <a:latin typeface="+mj-lt"/>
                <a:ea typeface="+mj-ea"/>
                <a:cs typeface="+mj-cs"/>
              </a:rPr>
            </a:br>
            <a:r>
              <a:rPr lang="en-US" sz="2900" b="0" kern="1200" dirty="0">
                <a:solidFill>
                  <a:schemeClr val="tx1">
                    <a:lumMod val="85000"/>
                    <a:lumOff val="15000"/>
                  </a:schemeClr>
                </a:solidFill>
                <a:latin typeface="+mj-lt"/>
                <a:ea typeface="+mj-ea"/>
                <a:cs typeface="+mj-cs"/>
              </a:rPr>
              <a:t>Profitability App </a:t>
            </a:r>
            <a:r>
              <a:rPr lang="en-US" sz="2900" b="0" i="1" kern="1200" dirty="0">
                <a:solidFill>
                  <a:schemeClr val="tx1">
                    <a:lumMod val="85000"/>
                    <a:lumOff val="15000"/>
                  </a:schemeClr>
                </a:solidFill>
                <a:latin typeface="+mj-lt"/>
                <a:ea typeface="+mj-ea"/>
                <a:cs typeface="+mj-cs"/>
              </a:rPr>
              <a:t>-  </a:t>
            </a:r>
            <a:r>
              <a:rPr lang="en-US" sz="2900" b="0" i="1" kern="1200" dirty="0" err="1">
                <a:solidFill>
                  <a:schemeClr val="tx1">
                    <a:lumMod val="85000"/>
                    <a:lumOff val="15000"/>
                  </a:schemeClr>
                </a:solidFill>
                <a:latin typeface="+mj-lt"/>
                <a:ea typeface="+mj-ea"/>
                <a:cs typeface="+mj-cs"/>
              </a:rPr>
              <a:t>AgMarket.app</a:t>
            </a:r>
            <a:br>
              <a:rPr lang="en-US" sz="2900" b="0" i="1" kern="1200" dirty="0">
                <a:solidFill>
                  <a:schemeClr val="tx1">
                    <a:lumMod val="85000"/>
                    <a:lumOff val="15000"/>
                  </a:schemeClr>
                </a:solidFill>
                <a:latin typeface="+mj-lt"/>
                <a:ea typeface="+mj-ea"/>
                <a:cs typeface="+mj-cs"/>
              </a:rPr>
            </a:br>
            <a:br>
              <a:rPr lang="en-US" sz="2900" b="0" i="1" kern="1200" dirty="0">
                <a:solidFill>
                  <a:schemeClr val="tx1">
                    <a:lumMod val="85000"/>
                    <a:lumOff val="15000"/>
                  </a:schemeClr>
                </a:solidFill>
                <a:latin typeface="+mj-lt"/>
                <a:ea typeface="+mj-ea"/>
                <a:cs typeface="+mj-cs"/>
              </a:rPr>
            </a:br>
            <a:br>
              <a:rPr lang="en-US" sz="2900" b="0" i="1" kern="1200" dirty="0">
                <a:solidFill>
                  <a:schemeClr val="tx1">
                    <a:lumMod val="85000"/>
                    <a:lumOff val="15000"/>
                  </a:schemeClr>
                </a:solidFill>
                <a:latin typeface="+mj-lt"/>
                <a:ea typeface="+mj-ea"/>
                <a:cs typeface="+mj-cs"/>
              </a:rPr>
            </a:br>
            <a:br>
              <a:rPr lang="en-US" sz="2900" b="0" i="1" kern="1200" dirty="0">
                <a:solidFill>
                  <a:schemeClr val="tx1">
                    <a:lumMod val="85000"/>
                    <a:lumOff val="15000"/>
                  </a:schemeClr>
                </a:solidFill>
                <a:latin typeface="+mj-lt"/>
                <a:ea typeface="+mj-ea"/>
                <a:cs typeface="+mj-cs"/>
              </a:rPr>
            </a:br>
            <a:endParaRPr lang="en-US" sz="2400" i="1" kern="1200" dirty="0">
              <a:solidFill>
                <a:schemeClr val="tx1">
                  <a:lumMod val="85000"/>
                  <a:lumOff val="15000"/>
                </a:schemeClr>
              </a:solidFill>
              <a:latin typeface="+mj-lt"/>
              <a:ea typeface="+mj-ea"/>
              <a:cs typeface="+mj-cs"/>
            </a:endParaRPr>
          </a:p>
        </p:txBody>
      </p:sp>
      <p:cxnSp>
        <p:nvCxnSpPr>
          <p:cNvPr id="9" name="Straight Connector 8">
            <a:extLst>
              <a:ext uri="{FF2B5EF4-FFF2-40B4-BE49-F238E27FC236}">
                <a16:creationId xmlns:a16="http://schemas.microsoft.com/office/drawing/2014/main" id="{6D27446A-6BD6-31F2-B042-B0584B9E06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1918"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3494C5C-61C3-AAC6-2361-79C66F229371}"/>
              </a:ext>
            </a:extLst>
          </p:cNvPr>
          <p:cNvPicPr>
            <a:picLocks noChangeAspect="1"/>
          </p:cNvPicPr>
          <p:nvPr/>
        </p:nvPicPr>
        <p:blipFill>
          <a:blip r:embed="rId3"/>
          <a:stretch>
            <a:fillRect/>
          </a:stretch>
        </p:blipFill>
        <p:spPr>
          <a:xfrm>
            <a:off x="5836395" y="6400800"/>
            <a:ext cx="2837459" cy="457200"/>
          </a:xfrm>
          <a:prstGeom prst="rect">
            <a:avLst/>
          </a:prstGeom>
        </p:spPr>
      </p:pic>
    </p:spTree>
    <p:extLst>
      <p:ext uri="{BB962C8B-B14F-4D97-AF65-F5344CB8AC3E}">
        <p14:creationId xmlns:p14="http://schemas.microsoft.com/office/powerpoint/2010/main" val="2223977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C2EAC-0C17-C400-95DE-E2152E74BA0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EE2F501-B725-98E1-6E8B-5396EA108E20}"/>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E7CD7D-E5D2-DC4D-B59D-4440639CB278}" type="slidenum">
              <a:rPr kumimoji="0" lang="en-US" sz="900" b="0" i="0" u="none" strike="noStrike" kern="1200" cap="none" spc="0" normalizeH="0" baseline="0" noProof="0" smtClean="0">
                <a:ln>
                  <a:noFill/>
                </a:ln>
                <a:solidFill>
                  <a:srgbClr val="BFBFB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a:ln>
                <a:noFill/>
              </a:ln>
              <a:solidFill>
                <a:srgbClr val="BFBFBF"/>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A41B5B59-5D67-C68C-2A3B-4C8746C012EB}"/>
              </a:ext>
            </a:extLst>
          </p:cNvPr>
          <p:cNvPicPr>
            <a:picLocks noChangeAspect="1"/>
          </p:cNvPicPr>
          <p:nvPr/>
        </p:nvPicPr>
        <p:blipFill>
          <a:blip r:embed="rId2"/>
          <a:stretch>
            <a:fillRect/>
          </a:stretch>
        </p:blipFill>
        <p:spPr>
          <a:xfrm>
            <a:off x="5736921" y="6355080"/>
            <a:ext cx="2978454" cy="502920"/>
          </a:xfrm>
          <a:prstGeom prst="rect">
            <a:avLst/>
          </a:prstGeom>
        </p:spPr>
      </p:pic>
      <p:pic>
        <p:nvPicPr>
          <p:cNvPr id="7" name="Content Placeholder 6">
            <a:extLst>
              <a:ext uri="{FF2B5EF4-FFF2-40B4-BE49-F238E27FC236}">
                <a16:creationId xmlns:a16="http://schemas.microsoft.com/office/drawing/2014/main" id="{828D257F-B002-FB6B-2E06-27C5DDAAE4C0}"/>
              </a:ext>
            </a:extLst>
          </p:cNvPr>
          <p:cNvPicPr>
            <a:picLocks noGrp="1" noChangeAspect="1"/>
          </p:cNvPicPr>
          <p:nvPr>
            <p:ph idx="1"/>
          </p:nvPr>
        </p:nvPicPr>
        <p:blipFill>
          <a:blip r:embed="rId3"/>
          <a:srcRect l="24437" t="22250" r="25812" b="12270"/>
          <a:stretch/>
        </p:blipFill>
        <p:spPr>
          <a:xfrm>
            <a:off x="363682" y="561109"/>
            <a:ext cx="8437418" cy="5559136"/>
          </a:xfrm>
        </p:spPr>
      </p:pic>
    </p:spTree>
    <p:extLst>
      <p:ext uri="{BB962C8B-B14F-4D97-AF65-F5344CB8AC3E}">
        <p14:creationId xmlns:p14="http://schemas.microsoft.com/office/powerpoint/2010/main" val="13806680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2885704"/>
            <a:ext cx="7772400" cy="3633847"/>
          </a:xfrm>
        </p:spPr>
        <p:txBody>
          <a:bodyPr>
            <a:normAutofit/>
          </a:bodyPr>
          <a:lstStyle/>
          <a:p>
            <a:pPr marL="0" marR="0">
              <a:spcBef>
                <a:spcPts val="0"/>
              </a:spcBef>
              <a:spcAft>
                <a:spcPts val="0"/>
              </a:spcAft>
            </a:pPr>
            <a:r>
              <a:rPr lang="en-US" sz="1300" dirty="0">
                <a:solidFill>
                  <a:prstClr val="black"/>
                </a:solidFill>
                <a:latin typeface="Franklin Gothic Book"/>
                <a:ea typeface="+mn-ea"/>
                <a:cs typeface="+mn-cs"/>
              </a:rPr>
              <a:t>Risk Disclaimer</a:t>
            </a:r>
            <a:br>
              <a:rPr lang="en-US" sz="1300" b="0" dirty="0">
                <a:solidFill>
                  <a:prstClr val="black"/>
                </a:solidFill>
                <a:latin typeface="Franklin Gothic Book"/>
                <a:ea typeface="+mn-ea"/>
                <a:cs typeface="+mn-cs"/>
              </a:rPr>
            </a:br>
            <a:br>
              <a:rPr lang="en-US" sz="1000" b="0" dirty="0">
                <a:solidFill>
                  <a:prstClr val="black"/>
                </a:solidFill>
                <a:latin typeface="Franklin Gothic Book"/>
                <a:ea typeface="+mn-ea"/>
                <a:cs typeface="+mn-cs"/>
              </a:rPr>
            </a:br>
            <a:r>
              <a:rPr lang="en-US" sz="1300" dirty="0">
                <a:solidFill>
                  <a:schemeClr val="tx1"/>
                </a:solidFill>
                <a:effectLst/>
                <a:latin typeface="Calibri" panose="020F0502020204030204" pitchFamily="34" charset="0"/>
                <a:ea typeface="Calibri" panose="020F0502020204030204" pitchFamily="34" charset="0"/>
              </a:rPr>
              <a:t>The risk of loss in trading futures and/or options is substantial and each investor and/or trader must consider whether this is a suitable investment. </a:t>
            </a:r>
            <a:r>
              <a:rPr lang="en-US" sz="1300" dirty="0" err="1">
                <a:solidFill>
                  <a:schemeClr val="tx1"/>
                </a:solidFill>
                <a:effectLst/>
                <a:latin typeface="Calibri" panose="020F0502020204030204" pitchFamily="34" charset="0"/>
                <a:ea typeface="Calibri" panose="020F0502020204030204" pitchFamily="34" charset="0"/>
              </a:rPr>
              <a:t>AgMarket.Net</a:t>
            </a:r>
            <a:r>
              <a:rPr lang="en-US" sz="1300" dirty="0">
                <a:solidFill>
                  <a:schemeClr val="tx1"/>
                </a:solidFill>
                <a:effectLst/>
                <a:latin typeface="Calibri" panose="020F0502020204030204" pitchFamily="34" charset="0"/>
                <a:ea typeface="Calibri" panose="020F0502020204030204" pitchFamily="34" charset="0"/>
              </a:rPr>
              <a:t>® is the Farm Division of John Stewart and Associates (JSA) based out of St Joe, MO and all futures and options trades are cleared through </a:t>
            </a:r>
            <a:r>
              <a:rPr lang="en-US" sz="1300" dirty="0">
                <a:solidFill>
                  <a:schemeClr val="tx1"/>
                </a:solidFill>
                <a:latin typeface="Calibri" panose="020F0502020204030204" pitchFamily="34" charset="0"/>
                <a:ea typeface="Calibri" panose="020F0502020204030204" pitchFamily="34" charset="0"/>
              </a:rPr>
              <a:t>RJ O’Brien</a:t>
            </a:r>
            <a:r>
              <a:rPr lang="en-US" sz="1300" dirty="0">
                <a:solidFill>
                  <a:schemeClr val="tx1"/>
                </a:solidFill>
                <a:effectLst/>
                <a:latin typeface="Calibri" panose="020F0502020204030204" pitchFamily="34" charset="0"/>
                <a:ea typeface="Calibri" panose="020F0502020204030204" pitchFamily="34" charset="0"/>
              </a:rPr>
              <a:t> in Chicago IL. This material has been prepared by an agent of JSA or a third party and is, or is in the nature of, a solicitation. By accepting this communication, you agree that you are an experienced user of the futures markets, capable of making independent trading decisions, and agree that you are not, and will not, rely solely on this communication in making trading decisions. </a:t>
            </a:r>
            <a:br>
              <a:rPr lang="en-US" sz="1300" dirty="0">
                <a:solidFill>
                  <a:schemeClr val="tx1"/>
                </a:solidFill>
                <a:effectLst/>
                <a:latin typeface="Calibri" panose="020F0502020204030204" pitchFamily="34" charset="0"/>
                <a:ea typeface="Calibri" panose="020F0502020204030204" pitchFamily="34" charset="0"/>
              </a:rPr>
            </a:br>
            <a:r>
              <a:rPr lang="en-US" sz="1300" dirty="0">
                <a:solidFill>
                  <a:schemeClr val="tx1"/>
                </a:solidFill>
                <a:effectLst/>
                <a:latin typeface="Calibri" panose="020F0502020204030204" pitchFamily="34" charset="0"/>
                <a:ea typeface="Calibri" panose="020F0502020204030204" pitchFamily="34" charset="0"/>
              </a:rPr>
              <a:t>Past performance, whether actual or indicated by simulated historical tests of strategies, is not indicative of future results. Trading information and advice is based on information taken from 3</a:t>
            </a:r>
            <a:r>
              <a:rPr lang="en-US" sz="1300" baseline="30000" dirty="0">
                <a:solidFill>
                  <a:schemeClr val="tx1"/>
                </a:solidFill>
                <a:effectLst/>
                <a:latin typeface="Calibri" panose="020F0502020204030204" pitchFamily="34" charset="0"/>
                <a:ea typeface="Calibri" panose="020F0502020204030204" pitchFamily="34" charset="0"/>
              </a:rPr>
              <a:t>rd</a:t>
            </a:r>
            <a:r>
              <a:rPr lang="en-US" sz="1300" dirty="0">
                <a:solidFill>
                  <a:schemeClr val="tx1"/>
                </a:solidFill>
                <a:effectLst/>
                <a:latin typeface="Calibri" panose="020F0502020204030204" pitchFamily="34" charset="0"/>
                <a:ea typeface="Calibri" panose="020F0502020204030204" pitchFamily="34" charset="0"/>
              </a:rPr>
              <a:t> party sources that are believed to be reliable. We do not guarantee that such information is accurate or complete and it should not be relied upon as such. Trading advice reflects our good faith judgment at a specific time and is subject to change without notice. There is no guarantee that the advice we give will result in profitable trades. </a:t>
            </a:r>
            <a:br>
              <a:rPr lang="en-US" sz="1300" dirty="0">
                <a:solidFill>
                  <a:schemeClr val="tx1"/>
                </a:solidFill>
                <a:effectLst/>
                <a:latin typeface="Calibri" panose="020F0502020204030204" pitchFamily="34" charset="0"/>
                <a:ea typeface="Calibri" panose="020F0502020204030204" pitchFamily="34" charset="0"/>
              </a:rPr>
            </a:br>
            <a:r>
              <a:rPr lang="en-US" sz="1300" dirty="0">
                <a:solidFill>
                  <a:schemeClr val="tx1"/>
                </a:solidFill>
                <a:effectLst/>
                <a:latin typeface="Calibri" panose="020F0502020204030204" pitchFamily="34" charset="0"/>
                <a:ea typeface="Calibri" panose="020F0502020204030204" pitchFamily="34" charset="0"/>
              </a:rPr>
              <a:t>The services provided by JSA may not be available in all jurisdictions. It is possible that the country in which you are a resident prohibits us from opening and maintaining an account for you. 2025</a:t>
            </a:r>
            <a:endParaRPr lang="en-US" sz="1300" dirty="0">
              <a:solidFill>
                <a:schemeClr val="tx1"/>
              </a:solidFill>
            </a:endParaRPr>
          </a:p>
        </p:txBody>
      </p:sp>
      <p:sp>
        <p:nvSpPr>
          <p:cNvPr id="3" name="Text Placeholder 2"/>
          <p:cNvSpPr>
            <a:spLocks noGrp="1"/>
          </p:cNvSpPr>
          <p:nvPr>
            <p:ph type="body" idx="1"/>
          </p:nvPr>
        </p:nvSpPr>
        <p:spPr>
          <a:xfrm flipH="1" flipV="1">
            <a:off x="9025246" y="6519552"/>
            <a:ext cx="45719" cy="45719"/>
          </a:xfrm>
        </p:spPr>
        <p:txBody>
          <a:bodyPr>
            <a:normAutofit fontScale="25000" lnSpcReduction="20000"/>
          </a:bodyPr>
          <a:lstStyle/>
          <a:p>
            <a:endParaRPr lang="en-US"/>
          </a:p>
        </p:txBody>
      </p:sp>
    </p:spTree>
    <p:extLst>
      <p:ext uri="{BB962C8B-B14F-4D97-AF65-F5344CB8AC3E}">
        <p14:creationId xmlns:p14="http://schemas.microsoft.com/office/powerpoint/2010/main" val="166223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5FA9C-9452-65ED-978F-F38D9B3EAC2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6DC15F-F318-6580-FB50-329F39298B92}"/>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E7CD7D-E5D2-DC4D-B59D-4440639CB278}" type="slidenum">
              <a:rPr kumimoji="0" lang="en-US" sz="900" b="0" i="0" u="none" strike="noStrike" kern="1200" cap="none" spc="0" normalizeH="0" baseline="0" noProof="0" smtClean="0">
                <a:ln>
                  <a:noFill/>
                </a:ln>
                <a:solidFill>
                  <a:srgbClr val="BFBFB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a:ln>
                <a:noFill/>
              </a:ln>
              <a:solidFill>
                <a:srgbClr val="BFBFBF"/>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E0C0B4BE-0072-259B-6161-39B817259792}"/>
              </a:ext>
            </a:extLst>
          </p:cNvPr>
          <p:cNvPicPr>
            <a:picLocks noChangeAspect="1"/>
          </p:cNvPicPr>
          <p:nvPr/>
        </p:nvPicPr>
        <p:blipFill>
          <a:blip r:embed="rId3"/>
          <a:stretch>
            <a:fillRect/>
          </a:stretch>
        </p:blipFill>
        <p:spPr>
          <a:xfrm>
            <a:off x="5745415" y="6357406"/>
            <a:ext cx="2884234" cy="500594"/>
          </a:xfrm>
          <a:prstGeom prst="rect">
            <a:avLst/>
          </a:prstGeom>
        </p:spPr>
      </p:pic>
      <p:pic>
        <p:nvPicPr>
          <p:cNvPr id="3" name="Picture 2">
            <a:extLst>
              <a:ext uri="{FF2B5EF4-FFF2-40B4-BE49-F238E27FC236}">
                <a16:creationId xmlns:a16="http://schemas.microsoft.com/office/drawing/2014/main" id="{6BA2EF32-6131-2F49-3AF9-063427D00661}"/>
              </a:ext>
            </a:extLst>
          </p:cNvPr>
          <p:cNvPicPr>
            <a:picLocks noChangeAspect="1"/>
          </p:cNvPicPr>
          <p:nvPr/>
        </p:nvPicPr>
        <p:blipFill>
          <a:blip r:embed="rId4"/>
          <a:srcRect l="20181" t="16244" r="9739" b="28781"/>
          <a:stretch/>
        </p:blipFill>
        <p:spPr>
          <a:xfrm>
            <a:off x="347472" y="557784"/>
            <a:ext cx="8439912" cy="5074920"/>
          </a:xfrm>
          <a:prstGeom prst="rect">
            <a:avLst/>
          </a:prstGeom>
        </p:spPr>
      </p:pic>
      <p:sp>
        <p:nvSpPr>
          <p:cNvPr id="7" name="TextBox 6">
            <a:extLst>
              <a:ext uri="{FF2B5EF4-FFF2-40B4-BE49-F238E27FC236}">
                <a16:creationId xmlns:a16="http://schemas.microsoft.com/office/drawing/2014/main" id="{979DFABD-7AA9-5825-5E60-E7572BD2A372}"/>
              </a:ext>
            </a:extLst>
          </p:cNvPr>
          <p:cNvSpPr txBox="1"/>
          <p:nvPr/>
        </p:nvSpPr>
        <p:spPr>
          <a:xfrm>
            <a:off x="905256" y="5632704"/>
            <a:ext cx="681228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SX5/CZ5 are near seasonal lows. US &amp; Global supplies suggest corn is tighter than beans. Market is trying to buy corn acres</a:t>
            </a:r>
          </a:p>
        </p:txBody>
      </p:sp>
    </p:spTree>
    <p:extLst>
      <p:ext uri="{BB962C8B-B14F-4D97-AF65-F5344CB8AC3E}">
        <p14:creationId xmlns:p14="http://schemas.microsoft.com/office/powerpoint/2010/main" val="4014919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00A96-01A7-BCB0-89B8-C91F371C86B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B4B0D1-6E92-21C1-7F15-1F6994643BE2}"/>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E7CD7D-E5D2-DC4D-B59D-4440639CB278}" type="slidenum">
              <a:rPr kumimoji="0" lang="en-US" sz="900" b="0" i="0" u="none" strike="noStrike" kern="1200" cap="none" spc="0" normalizeH="0" baseline="0" noProof="0" smtClean="0">
                <a:ln>
                  <a:noFill/>
                </a:ln>
                <a:solidFill>
                  <a:srgbClr val="BFBFB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a:ln>
                <a:noFill/>
              </a:ln>
              <a:solidFill>
                <a:srgbClr val="BFBFBF"/>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1099C38C-A56B-F986-DF95-A0BA088FF70F}"/>
              </a:ext>
            </a:extLst>
          </p:cNvPr>
          <p:cNvPicPr>
            <a:picLocks noChangeAspect="1"/>
          </p:cNvPicPr>
          <p:nvPr/>
        </p:nvPicPr>
        <p:blipFill>
          <a:blip r:embed="rId3"/>
          <a:stretch>
            <a:fillRect/>
          </a:stretch>
        </p:blipFill>
        <p:spPr>
          <a:xfrm>
            <a:off x="5745415" y="6343650"/>
            <a:ext cx="2798510" cy="514350"/>
          </a:xfrm>
          <a:prstGeom prst="rect">
            <a:avLst/>
          </a:prstGeom>
        </p:spPr>
      </p:pic>
      <p:sp>
        <p:nvSpPr>
          <p:cNvPr id="3" name="Content Placeholder 2">
            <a:extLst>
              <a:ext uri="{FF2B5EF4-FFF2-40B4-BE49-F238E27FC236}">
                <a16:creationId xmlns:a16="http://schemas.microsoft.com/office/drawing/2014/main" id="{8439D4A6-20C3-CEE1-096D-374159313267}"/>
              </a:ext>
            </a:extLst>
          </p:cNvPr>
          <p:cNvSpPr>
            <a:spLocks noGrp="1"/>
          </p:cNvSpPr>
          <p:nvPr>
            <p:ph idx="1"/>
          </p:nvPr>
        </p:nvSpPr>
        <p:spPr/>
        <p:txBody>
          <a:bodyPr/>
          <a:lstStyle/>
          <a:p>
            <a:endParaRPr lang="en-US" dirty="0"/>
          </a:p>
        </p:txBody>
      </p:sp>
      <p:pic>
        <p:nvPicPr>
          <p:cNvPr id="6" name="Picture 5">
            <a:extLst>
              <a:ext uri="{FF2B5EF4-FFF2-40B4-BE49-F238E27FC236}">
                <a16:creationId xmlns:a16="http://schemas.microsoft.com/office/drawing/2014/main" id="{3358254D-71F3-CC95-F77E-83E0ACE4C728}"/>
              </a:ext>
            </a:extLst>
          </p:cNvPr>
          <p:cNvPicPr>
            <a:picLocks noChangeAspect="1"/>
          </p:cNvPicPr>
          <p:nvPr/>
        </p:nvPicPr>
        <p:blipFill>
          <a:blip r:embed="rId4"/>
          <a:srcRect l="3863" t="8181" r="382" b="13030"/>
          <a:stretch/>
        </p:blipFill>
        <p:spPr>
          <a:xfrm>
            <a:off x="290945" y="872836"/>
            <a:ext cx="8572500" cy="5029200"/>
          </a:xfrm>
          <a:prstGeom prst="rect">
            <a:avLst/>
          </a:prstGeom>
        </p:spPr>
      </p:pic>
      <p:cxnSp>
        <p:nvCxnSpPr>
          <p:cNvPr id="9" name="Straight Arrow Connector 8">
            <a:extLst>
              <a:ext uri="{FF2B5EF4-FFF2-40B4-BE49-F238E27FC236}">
                <a16:creationId xmlns:a16="http://schemas.microsoft.com/office/drawing/2014/main" id="{B3B57B75-5019-DC68-3FBE-EF99596A4752}"/>
              </a:ext>
            </a:extLst>
          </p:cNvPr>
          <p:cNvCxnSpPr>
            <a:cxnSpLocks/>
          </p:cNvCxnSpPr>
          <p:nvPr/>
        </p:nvCxnSpPr>
        <p:spPr>
          <a:xfrm>
            <a:off x="529936" y="1298864"/>
            <a:ext cx="8013989"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9595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A9900A-8AB3-0495-DB9A-47E9AC0036B8}"/>
              </a:ext>
            </a:extLst>
          </p:cNvPr>
          <p:cNvSpPr>
            <a:spLocks noGrp="1"/>
          </p:cNvSpPr>
          <p:nvPr>
            <p:ph type="sldNum" sz="quarter" idx="10"/>
          </p:nvPr>
        </p:nvSpPr>
        <p:spPr/>
        <p:txBody>
          <a:bodyPr/>
          <a:lstStyle/>
          <a:p>
            <a:fld id="{4DE7CD7D-E5D2-DC4D-B59D-4440639CB278}" type="slidenum">
              <a:rPr lang="en-US" smtClean="0"/>
              <a:t>9</a:t>
            </a:fld>
            <a:endParaRPr lang="en-US"/>
          </a:p>
        </p:txBody>
      </p:sp>
      <p:pic>
        <p:nvPicPr>
          <p:cNvPr id="8" name="Picture 7">
            <a:extLst>
              <a:ext uri="{FF2B5EF4-FFF2-40B4-BE49-F238E27FC236}">
                <a16:creationId xmlns:a16="http://schemas.microsoft.com/office/drawing/2014/main" id="{598EE09C-01CB-83FE-D632-E6D851643783}"/>
              </a:ext>
            </a:extLst>
          </p:cNvPr>
          <p:cNvPicPr>
            <a:picLocks noChangeAspect="1"/>
          </p:cNvPicPr>
          <p:nvPr/>
        </p:nvPicPr>
        <p:blipFill>
          <a:blip r:embed="rId3"/>
          <a:stretch>
            <a:fillRect/>
          </a:stretch>
        </p:blipFill>
        <p:spPr>
          <a:xfrm>
            <a:off x="5745415" y="6357406"/>
            <a:ext cx="2884234" cy="500594"/>
          </a:xfrm>
          <a:prstGeom prst="rect">
            <a:avLst/>
          </a:prstGeom>
        </p:spPr>
      </p:pic>
      <p:pic>
        <p:nvPicPr>
          <p:cNvPr id="9" name="Picture 8">
            <a:extLst>
              <a:ext uri="{FF2B5EF4-FFF2-40B4-BE49-F238E27FC236}">
                <a16:creationId xmlns:a16="http://schemas.microsoft.com/office/drawing/2014/main" id="{9035B329-6A0E-0BFE-96C9-B662F7C0F03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104102" y="3428999"/>
            <a:ext cx="7039897" cy="2928407"/>
          </a:xfrm>
          <a:prstGeom prst="rect">
            <a:avLst/>
          </a:prstGeom>
        </p:spPr>
      </p:pic>
      <p:sp>
        <p:nvSpPr>
          <p:cNvPr id="11" name="TextBox 10">
            <a:extLst>
              <a:ext uri="{FF2B5EF4-FFF2-40B4-BE49-F238E27FC236}">
                <a16:creationId xmlns:a16="http://schemas.microsoft.com/office/drawing/2014/main" id="{FD7912D8-0E23-E6D5-65F6-700A683D1178}"/>
              </a:ext>
            </a:extLst>
          </p:cNvPr>
          <p:cNvSpPr txBox="1"/>
          <p:nvPr/>
        </p:nvSpPr>
        <p:spPr>
          <a:xfrm>
            <a:off x="6617110" y="698090"/>
            <a:ext cx="2320413"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US commodity prices are cheap, but BRL devaluation vs USD is encouraging sales from Brazilian farmer. Real </a:t>
            </a:r>
            <a:r>
              <a:rPr lang="en-US" dirty="0">
                <a:solidFill>
                  <a:prstClr val="black"/>
                </a:solidFill>
                <a:latin typeface="Aptos" panose="02110004020202020204"/>
              </a:rPr>
              <a:t>has recently stayed</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22-year low vs USD</a:t>
            </a:r>
          </a:p>
        </p:txBody>
      </p:sp>
      <p:pic>
        <p:nvPicPr>
          <p:cNvPr id="7" name="Picture 6">
            <a:extLst>
              <a:ext uri="{FF2B5EF4-FFF2-40B4-BE49-F238E27FC236}">
                <a16:creationId xmlns:a16="http://schemas.microsoft.com/office/drawing/2014/main" id="{33AE2ECF-8CA9-2056-A91A-5C8088223F69}"/>
              </a:ext>
            </a:extLst>
          </p:cNvPr>
          <p:cNvPicPr>
            <a:picLocks noChangeAspect="1"/>
          </p:cNvPicPr>
          <p:nvPr/>
        </p:nvPicPr>
        <p:blipFill>
          <a:blip r:embed="rId6"/>
          <a:srcRect l="25227" t="8384" r="6932" b="12626"/>
          <a:stretch/>
        </p:blipFill>
        <p:spPr>
          <a:xfrm>
            <a:off x="0" y="0"/>
            <a:ext cx="6203373" cy="3428999"/>
          </a:xfrm>
          <a:prstGeom prst="rect">
            <a:avLst/>
          </a:prstGeom>
        </p:spPr>
      </p:pic>
    </p:spTree>
    <p:extLst>
      <p:ext uri="{BB962C8B-B14F-4D97-AF65-F5344CB8AC3E}">
        <p14:creationId xmlns:p14="http://schemas.microsoft.com/office/powerpoint/2010/main" val="103999412"/>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A3D52"/>
      </a:dk2>
      <a:lt2>
        <a:srgbClr val="DDDEDD"/>
      </a:lt2>
      <a:accent1>
        <a:srgbClr val="3D707D"/>
      </a:accent1>
      <a:accent2>
        <a:srgbClr val="1B3B53"/>
      </a:accent2>
      <a:accent3>
        <a:srgbClr val="9AAE76"/>
      </a:accent3>
      <a:accent4>
        <a:srgbClr val="B35337"/>
      </a:accent4>
      <a:accent5>
        <a:srgbClr val="BDCE33"/>
      </a:accent5>
      <a:accent6>
        <a:srgbClr val="A72D36"/>
      </a:accent6>
      <a:hlink>
        <a:srgbClr val="00758B"/>
      </a:hlink>
      <a:folHlink>
        <a:srgbClr val="0099C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Hightower Standard Slides">
  <a:themeElements>
    <a:clrScheme name="4_Hightower Standard Slid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Hightower Standard Slides">
      <a:majorFont>
        <a:latin typeface="Verdana"/>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Hightower Standard Slid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Hightower Standard Slid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Hightower Standard Slid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Hightower Standard Slid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Hightower Standard Slid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Hightower Standard Slid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Hightower Standard Slid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Hightower Standard Slid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Hightower Standard Slid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Hightower Standard Slid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Hightower Standard Slid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Hightower Standard Slid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Hightower Standard Slides">
  <a:themeElements>
    <a:clrScheme name="4_Hightower Standard Slid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Hightower Standard Slides">
      <a:majorFont>
        <a:latin typeface="Verdana"/>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Hightower Standard Slid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Hightower Standard Slid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Hightower Standard Slid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Hightower Standard Slid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Hightower Standard Slid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Hightower Standard Slid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Hightower Standard Slid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Hightower Standard Slid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Hightower Standard Slid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Hightower Standard Slid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Hightower Standard Slid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Hightower Standard Slid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who we are template">
  <a:themeElements>
    <a:clrScheme name="datapag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datapa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defRPr>
        </a:defPPr>
      </a:lstStyle>
    </a:lnDef>
  </a:objectDefaults>
  <a:extraClrSchemeLst>
    <a:extraClrScheme>
      <a:clrScheme name="datapa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tapag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tapag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tapag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tapag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tapag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tapag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tapag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tapag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tapag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tapag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tapag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atapage 13">
        <a:dk1>
          <a:srgbClr val="000000"/>
        </a:dk1>
        <a:lt1>
          <a:srgbClr val="D5FFD5"/>
        </a:lt1>
        <a:dk2>
          <a:srgbClr val="000000"/>
        </a:dk2>
        <a:lt2>
          <a:srgbClr val="969696"/>
        </a:lt2>
        <a:accent1>
          <a:srgbClr val="FFFFFF"/>
        </a:accent1>
        <a:accent2>
          <a:srgbClr val="8DC6FF"/>
        </a:accent2>
        <a:accent3>
          <a:srgbClr val="E7FFE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tapage 14">
        <a:dk1>
          <a:srgbClr val="000000"/>
        </a:dk1>
        <a:lt1>
          <a:srgbClr val="D5FFD5"/>
        </a:lt1>
        <a:dk2>
          <a:srgbClr val="0066CC"/>
        </a:dk2>
        <a:lt2>
          <a:srgbClr val="969696"/>
        </a:lt2>
        <a:accent1>
          <a:srgbClr val="FFFFFF"/>
        </a:accent1>
        <a:accent2>
          <a:srgbClr val="8DC6FF"/>
        </a:accent2>
        <a:accent3>
          <a:srgbClr val="E7FFE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tapage 15">
        <a:dk1>
          <a:srgbClr val="000000"/>
        </a:dk1>
        <a:lt1>
          <a:srgbClr val="D5FFD5"/>
        </a:lt1>
        <a:dk2>
          <a:srgbClr val="660066"/>
        </a:dk2>
        <a:lt2>
          <a:srgbClr val="969696"/>
        </a:lt2>
        <a:accent1>
          <a:srgbClr val="FFFFFF"/>
        </a:accent1>
        <a:accent2>
          <a:srgbClr val="8DC6FF"/>
        </a:accent2>
        <a:accent3>
          <a:srgbClr val="E7FFE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tapage 16">
        <a:dk1>
          <a:srgbClr val="000000"/>
        </a:dk1>
        <a:lt1>
          <a:srgbClr val="D5FFD5"/>
        </a:lt1>
        <a:dk2>
          <a:srgbClr val="9900CC"/>
        </a:dk2>
        <a:lt2>
          <a:srgbClr val="969696"/>
        </a:lt2>
        <a:accent1>
          <a:srgbClr val="FFFFFF"/>
        </a:accent1>
        <a:accent2>
          <a:srgbClr val="8DC6FF"/>
        </a:accent2>
        <a:accent3>
          <a:srgbClr val="E7FFE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presentation.pptx" id="{6AA0277D-EE76-4B6D-BF37-7A0C47F1DC7B}" vid="{DCCE9B01-A035-4490-B97B-2AA31794B1C8}"/>
    </a:ext>
  </a:extLst>
</a:theme>
</file>

<file path=ppt/theme/theme5.xml><?xml version="1.0" encoding="utf-8"?>
<a:theme xmlns:a="http://schemas.openxmlformats.org/drawingml/2006/main" name="1_who we are template">
  <a:themeElements>
    <a:clrScheme name="datapag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datapa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defRPr>
        </a:defPPr>
      </a:lstStyle>
    </a:lnDef>
  </a:objectDefaults>
  <a:extraClrSchemeLst>
    <a:extraClrScheme>
      <a:clrScheme name="datapa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tapag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tapag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tapag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tapag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tapag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tapag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tapag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tapag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tapag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tapag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tapag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atapage 13">
        <a:dk1>
          <a:srgbClr val="000000"/>
        </a:dk1>
        <a:lt1>
          <a:srgbClr val="D5FFD5"/>
        </a:lt1>
        <a:dk2>
          <a:srgbClr val="000000"/>
        </a:dk2>
        <a:lt2>
          <a:srgbClr val="969696"/>
        </a:lt2>
        <a:accent1>
          <a:srgbClr val="FFFFFF"/>
        </a:accent1>
        <a:accent2>
          <a:srgbClr val="8DC6FF"/>
        </a:accent2>
        <a:accent3>
          <a:srgbClr val="E7FFE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tapage 14">
        <a:dk1>
          <a:srgbClr val="000000"/>
        </a:dk1>
        <a:lt1>
          <a:srgbClr val="D5FFD5"/>
        </a:lt1>
        <a:dk2>
          <a:srgbClr val="0066CC"/>
        </a:dk2>
        <a:lt2>
          <a:srgbClr val="969696"/>
        </a:lt2>
        <a:accent1>
          <a:srgbClr val="FFFFFF"/>
        </a:accent1>
        <a:accent2>
          <a:srgbClr val="8DC6FF"/>
        </a:accent2>
        <a:accent3>
          <a:srgbClr val="E7FFE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tapage 15">
        <a:dk1>
          <a:srgbClr val="000000"/>
        </a:dk1>
        <a:lt1>
          <a:srgbClr val="D5FFD5"/>
        </a:lt1>
        <a:dk2>
          <a:srgbClr val="660066"/>
        </a:dk2>
        <a:lt2>
          <a:srgbClr val="969696"/>
        </a:lt2>
        <a:accent1>
          <a:srgbClr val="FFFFFF"/>
        </a:accent1>
        <a:accent2>
          <a:srgbClr val="8DC6FF"/>
        </a:accent2>
        <a:accent3>
          <a:srgbClr val="E7FFE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tapage 16">
        <a:dk1>
          <a:srgbClr val="000000"/>
        </a:dk1>
        <a:lt1>
          <a:srgbClr val="D5FFD5"/>
        </a:lt1>
        <a:dk2>
          <a:srgbClr val="9900CC"/>
        </a:dk2>
        <a:lt2>
          <a:srgbClr val="969696"/>
        </a:lt2>
        <a:accent1>
          <a:srgbClr val="FFFFFF"/>
        </a:accent1>
        <a:accent2>
          <a:srgbClr val="8DC6FF"/>
        </a:accent2>
        <a:accent3>
          <a:srgbClr val="E7FFE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who we are template">
  <a:themeElements>
    <a:clrScheme name="datapag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datapa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defRPr>
        </a:defPPr>
      </a:lstStyle>
    </a:lnDef>
  </a:objectDefaults>
  <a:extraClrSchemeLst>
    <a:extraClrScheme>
      <a:clrScheme name="datapa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tapag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tapag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tapag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tapag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tapag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tapag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tapag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tapag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tapag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tapag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tapag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atapage 13">
        <a:dk1>
          <a:srgbClr val="000000"/>
        </a:dk1>
        <a:lt1>
          <a:srgbClr val="D5FFD5"/>
        </a:lt1>
        <a:dk2>
          <a:srgbClr val="000000"/>
        </a:dk2>
        <a:lt2>
          <a:srgbClr val="969696"/>
        </a:lt2>
        <a:accent1>
          <a:srgbClr val="FFFFFF"/>
        </a:accent1>
        <a:accent2>
          <a:srgbClr val="8DC6FF"/>
        </a:accent2>
        <a:accent3>
          <a:srgbClr val="E7FFE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tapage 14">
        <a:dk1>
          <a:srgbClr val="000000"/>
        </a:dk1>
        <a:lt1>
          <a:srgbClr val="D5FFD5"/>
        </a:lt1>
        <a:dk2>
          <a:srgbClr val="0066CC"/>
        </a:dk2>
        <a:lt2>
          <a:srgbClr val="969696"/>
        </a:lt2>
        <a:accent1>
          <a:srgbClr val="FFFFFF"/>
        </a:accent1>
        <a:accent2>
          <a:srgbClr val="8DC6FF"/>
        </a:accent2>
        <a:accent3>
          <a:srgbClr val="E7FFE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tapage 15">
        <a:dk1>
          <a:srgbClr val="000000"/>
        </a:dk1>
        <a:lt1>
          <a:srgbClr val="D5FFD5"/>
        </a:lt1>
        <a:dk2>
          <a:srgbClr val="660066"/>
        </a:dk2>
        <a:lt2>
          <a:srgbClr val="969696"/>
        </a:lt2>
        <a:accent1>
          <a:srgbClr val="FFFFFF"/>
        </a:accent1>
        <a:accent2>
          <a:srgbClr val="8DC6FF"/>
        </a:accent2>
        <a:accent3>
          <a:srgbClr val="E7FFE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tapage 16">
        <a:dk1>
          <a:srgbClr val="000000"/>
        </a:dk1>
        <a:lt1>
          <a:srgbClr val="D5FFD5"/>
        </a:lt1>
        <a:dk2>
          <a:srgbClr val="9900CC"/>
        </a:dk2>
        <a:lt2>
          <a:srgbClr val="969696"/>
        </a:lt2>
        <a:accent1>
          <a:srgbClr val="FFFFFF"/>
        </a:accent1>
        <a:accent2>
          <a:srgbClr val="8DC6FF"/>
        </a:accent2>
        <a:accent3>
          <a:srgbClr val="E7FFE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e52032d-ae01-4bd3-8a45-605590b00448">
      <Terms xmlns="http://schemas.microsoft.com/office/infopath/2007/PartnerControls"/>
    </lcf76f155ced4ddcb4097134ff3c332f>
    <TaxCatchAll xmlns="aa1f3aac-c28c-451a-8d73-20a0f7641ff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2112CF312EC464E936DDB1B921C645B" ma:contentTypeVersion="18" ma:contentTypeDescription="Create a new document." ma:contentTypeScope="" ma:versionID="bf8f66bf9e9e68148ee430929ff6191a">
  <xsd:schema xmlns:xsd="http://www.w3.org/2001/XMLSchema" xmlns:xs="http://www.w3.org/2001/XMLSchema" xmlns:p="http://schemas.microsoft.com/office/2006/metadata/properties" xmlns:ns2="4e52032d-ae01-4bd3-8a45-605590b00448" xmlns:ns3="aa1f3aac-c28c-451a-8d73-20a0f7641ff3" targetNamespace="http://schemas.microsoft.com/office/2006/metadata/properties" ma:root="true" ma:fieldsID="8037348a9094c836b00b1610b5b0c04d" ns2:_="" ns3:_="">
    <xsd:import namespace="4e52032d-ae01-4bd3-8a45-605590b00448"/>
    <xsd:import namespace="aa1f3aac-c28c-451a-8d73-20a0f7641ff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52032d-ae01-4bd3-8a45-605590b004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9061160-6bb6-4678-b3db-cb6704f1cbd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a1f3aac-c28c-451a-8d73-20a0f7641ff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0f6bde4-b6e4-40a7-804b-257a34203e17}" ma:internalName="TaxCatchAll" ma:showField="CatchAllData" ma:web="aa1f3aac-c28c-451a-8d73-20a0f7641ff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CC0B81-07A4-4D65-BD3E-B52E3A5590D1}">
  <ds:schemaRefs>
    <ds:schemaRef ds:uri="http://www.w3.org/XML/1998/namespace"/>
    <ds:schemaRef ds:uri="http://schemas.microsoft.com/office/infopath/2007/PartnerControls"/>
    <ds:schemaRef ds:uri="http://purl.org/dc/terms/"/>
    <ds:schemaRef ds:uri="http://purl.org/dc/elements/1.1/"/>
    <ds:schemaRef ds:uri="http://schemas.microsoft.com/office/2006/documentManagement/types"/>
    <ds:schemaRef ds:uri="http://purl.org/dc/dcmitype/"/>
    <ds:schemaRef ds:uri="f02e78f1-479b-475f-9136-94917807141d"/>
    <ds:schemaRef ds:uri="http://schemas.microsoft.com/office/2006/metadata/properties"/>
    <ds:schemaRef ds:uri="http://schemas.openxmlformats.org/package/2006/metadata/core-properties"/>
    <ds:schemaRef ds:uri="b466de08-9ffb-470a-a7ce-c17f7a5574c5"/>
    <ds:schemaRef ds:uri="4e52032d-ae01-4bd3-8a45-605590b00448"/>
    <ds:schemaRef ds:uri="aa1f3aac-c28c-451a-8d73-20a0f7641ff3"/>
  </ds:schemaRefs>
</ds:datastoreItem>
</file>

<file path=customXml/itemProps2.xml><?xml version="1.0" encoding="utf-8"?>
<ds:datastoreItem xmlns:ds="http://schemas.openxmlformats.org/officeDocument/2006/customXml" ds:itemID="{8DE020FD-2D60-419F-BFF1-5E064270DA67}">
  <ds:schemaRefs>
    <ds:schemaRef ds:uri="http://schemas.microsoft.com/sharepoint/v3/contenttype/forms"/>
  </ds:schemaRefs>
</ds:datastoreItem>
</file>

<file path=customXml/itemProps3.xml><?xml version="1.0" encoding="utf-8"?>
<ds:datastoreItem xmlns:ds="http://schemas.openxmlformats.org/officeDocument/2006/customXml" ds:itemID="{3FF45703-5C08-4B7F-BC60-CE674C3432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52032d-ae01-4bd3-8a45-605590b00448"/>
    <ds:schemaRef ds:uri="aa1f3aac-c28c-451a-8d73-20a0f7641f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38315</TotalTime>
  <Words>892</Words>
  <Application>Microsoft Office PowerPoint</Application>
  <PresentationFormat>On-screen Show (4:3)</PresentationFormat>
  <Paragraphs>104</Paragraphs>
  <Slides>60</Slides>
  <Notes>8</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60</vt:i4>
      </vt:variant>
    </vt:vector>
  </HeadingPairs>
  <TitlesOfParts>
    <vt:vector size="72" baseType="lpstr">
      <vt:lpstr>Aptos</vt:lpstr>
      <vt:lpstr>Arial</vt:lpstr>
      <vt:lpstr>Calibri</vt:lpstr>
      <vt:lpstr>Franklin Gothic Book</vt:lpstr>
      <vt:lpstr>Times New Roman</vt:lpstr>
      <vt:lpstr>Verdana</vt:lpstr>
      <vt:lpstr>Office Theme</vt:lpstr>
      <vt:lpstr>5_Hightower Standard Slides</vt:lpstr>
      <vt:lpstr>4_Hightower Standard Slides</vt:lpstr>
      <vt:lpstr>who we are template</vt:lpstr>
      <vt:lpstr>1_who we are template</vt:lpstr>
      <vt:lpstr>2_who we are template</vt:lpstr>
      <vt:lpstr>The Importance of a Marketing Plan in Good Times &amp; Bad  </vt:lpstr>
      <vt:lpstr>Main Points to Consider at a Critical Time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Corn </vt:lpstr>
      <vt:lpstr>PowerPoint Presentation</vt:lpstr>
      <vt:lpstr>PowerPoint Presentation</vt:lpstr>
      <vt:lpstr>PowerPoint Presentation</vt:lpstr>
      <vt:lpstr>Corn S &amp; D </vt:lpstr>
      <vt:lpstr>PowerPoint Presentation</vt:lpstr>
      <vt:lpstr>PowerPoint Presentation</vt:lpstr>
      <vt:lpstr>PowerPoint Presentation</vt:lpstr>
      <vt:lpstr>PowerPoint Presentation</vt:lpstr>
      <vt:lpstr>PowerPoint Presentation</vt:lpstr>
      <vt:lpstr>9% increase for US production since 2015 83% increase for South America</vt:lpstr>
      <vt:lpstr>PowerPoint Presentation</vt:lpstr>
      <vt:lpstr>PowerPoint Presentation</vt:lpstr>
      <vt:lpstr>PowerPoint Presentation</vt:lpstr>
      <vt:lpstr>March 2025 Corn Chart  </vt:lpstr>
      <vt:lpstr>December 2025 Corn Chart  </vt:lpstr>
      <vt:lpstr>Soybeans </vt:lpstr>
      <vt:lpstr>PowerPoint Presentation</vt:lpstr>
      <vt:lpstr>PowerPoint Presentation</vt:lpstr>
      <vt:lpstr>PowerPoint Presentation</vt:lpstr>
      <vt:lpstr>Soybean S &amp; D </vt:lpstr>
      <vt:lpstr>PowerPoint Presentation</vt:lpstr>
      <vt:lpstr>PowerPoint Presentation</vt:lpstr>
      <vt:lpstr>11% increase for US production since 2015 42% increase for South America  </vt:lpstr>
      <vt:lpstr>PowerPoint Presentation</vt:lpstr>
      <vt:lpstr>PowerPoint Presentation</vt:lpstr>
      <vt:lpstr>PowerPoint Presentation</vt:lpstr>
      <vt:lpstr>SBM appears to have topped out for the time being. Heavily dependent on Argentine weather</vt:lpstr>
      <vt:lpstr>PowerPoint Presentation</vt:lpstr>
      <vt:lpstr>PowerPoint Presentation</vt:lpstr>
      <vt:lpstr>PowerPoint Presentation</vt:lpstr>
      <vt:lpstr>Managing Risk Some good &amp; bad - &amp; ideas  on how to adjust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Closing </vt:lpstr>
      <vt:lpstr>PowerPoint Presentation</vt:lpstr>
      <vt:lpstr>Questions – Comments   Mbennett@AgMarket.Net Website –www.AgMarket.Net Phone – 844-4Ag-Mrkt  Twitter - @chief321 Profitability App -  AgMarket.app    </vt:lpstr>
      <vt:lpstr>Risk Disclaimer  The risk of loss in trading futures and/or options is substantial and each investor and/or trader must consider whether this is a suitable investment. AgMarket.Net® is the Farm Division of John Stewart and Associates (JSA) based out of St Joe, MO and all futures and options trades are cleared through RJ O’Brien in Chicago IL. This material has been prepared by an agent of JSA or a third party and is, or is in the nature of, a solicitation. By accepting this communication, you agree that you are an experienced user of the futures markets, capable of making independent trading decisions, and agree that you are not, and will not, rely solely on this communication in making trading decisions.  Past performance, whether actual or indicated by simulated historical tests of strategies, is not indicative of future results. Trading information and advice is based on information taken from 3rd party sources that are believed to be reliable. We do not guarantee that such information is accurate or complete and it should not be relied upon as such. Trading advice reflects our good faith judgment at a specific time and is subject to change without notice. There is no guarantee that the advice we give will result in profitable trades.  The services provided by JSA may not be available in all jurisdictions. It is possible that the country in which you are a resident prohibits us from opening and maintaining an account for you. 2025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Row-Crop Viability What’s Ahead for US Producers?</dc:title>
  <dc:creator>Matt Bennett</dc:creator>
  <cp:lastModifiedBy>Matt Bennett</cp:lastModifiedBy>
  <cp:revision>27</cp:revision>
  <dcterms:created xsi:type="dcterms:W3CDTF">2020-04-19T12:34:31Z</dcterms:created>
  <dcterms:modified xsi:type="dcterms:W3CDTF">2025-01-20T19:20:15Z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0x01010042112CF312EC464E936DDB1B921C645B</vt:lpwstr>
  </property>
</Properties>
</file>